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FB81EB7" w14:textId="7F7C0364" w:rsidR="00FB50AA" w:rsidRPr="00AE071C" w:rsidRDefault="00FB50AA" w:rsidP="00FB50AA">
      <w:pPr>
        <w:rPr>
          <w:rFonts w:cs="Arial"/>
        </w:rPr>
      </w:pPr>
      <w:r w:rsidRPr="00AE071C">
        <w:rPr>
          <w:rFonts w:cs="Arial"/>
          <w:noProof/>
        </w:rPr>
        <w:drawing>
          <wp:anchor distT="0" distB="0" distL="114300" distR="114300" simplePos="0" relativeHeight="251658240" behindDoc="0" locked="0" layoutInCell="1" allowOverlap="1" wp14:anchorId="45E49425" wp14:editId="14A8C104">
            <wp:simplePos x="0" y="0"/>
            <wp:positionH relativeFrom="margin">
              <wp:posOffset>5582920</wp:posOffset>
            </wp:positionH>
            <wp:positionV relativeFrom="paragraph">
              <wp:posOffset>8890</wp:posOffset>
            </wp:positionV>
            <wp:extent cx="1046480" cy="932180"/>
            <wp:effectExtent l="0" t="0" r="1270" b="1270"/>
            <wp:wrapSquare wrapText="bothSides"/>
            <wp:docPr id="1789863472" name="Picture 1" descr="APHA Log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334535" name="Picture 1" descr="APHA Logo "/>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046480" cy="932180"/>
                    </a:xfrm>
                    <a:prstGeom prst="rect">
                      <a:avLst/>
                    </a:prstGeom>
                    <a:noFill/>
                    <a:ln>
                      <a:noFill/>
                    </a:ln>
                  </pic:spPr>
                </pic:pic>
              </a:graphicData>
            </a:graphic>
          </wp:anchor>
        </w:drawing>
      </w:r>
      <w:r w:rsidRPr="00AE071C">
        <w:rPr>
          <w:rFonts w:cs="Arial"/>
        </w:rPr>
        <w:t xml:space="preserve">Department for Environment, Food and Rural Affairs                                             </w:t>
      </w:r>
    </w:p>
    <w:p w14:paraId="357F3A2F" w14:textId="65C9883A" w:rsidR="00FB50AA" w:rsidRPr="00AE071C" w:rsidRDefault="00FB50AA" w:rsidP="00FB50AA">
      <w:pPr>
        <w:rPr>
          <w:rFonts w:cs="Arial"/>
        </w:rPr>
      </w:pPr>
      <w:r w:rsidRPr="00AE071C">
        <w:rPr>
          <w:rFonts w:cs="Arial"/>
        </w:rPr>
        <w:t>Scottish Government</w:t>
      </w:r>
    </w:p>
    <w:p w14:paraId="6CE7DF88" w14:textId="77777777" w:rsidR="00FB50AA" w:rsidRPr="00AE071C" w:rsidRDefault="00FB50AA" w:rsidP="00FB50AA">
      <w:pPr>
        <w:rPr>
          <w:rFonts w:cs="Arial"/>
        </w:rPr>
      </w:pPr>
      <w:r w:rsidRPr="00AE071C">
        <w:rPr>
          <w:rFonts w:cs="Arial"/>
        </w:rPr>
        <w:t>Welsh Government</w:t>
      </w:r>
    </w:p>
    <w:p w14:paraId="16776908" w14:textId="77777777" w:rsidR="00FB50AA" w:rsidRPr="00AE071C" w:rsidRDefault="00FB50AA" w:rsidP="00FB50AA">
      <w:pPr>
        <w:rPr>
          <w:rFonts w:cs="Arial"/>
        </w:rPr>
      </w:pPr>
    </w:p>
    <w:p w14:paraId="257DDEA7" w14:textId="77777777" w:rsidR="00FB50AA" w:rsidRPr="00AE071C" w:rsidRDefault="00FB50AA" w:rsidP="00FB50AA">
      <w:pPr>
        <w:spacing w:before="120" w:after="60"/>
        <w:rPr>
          <w:rFonts w:cs="Arial"/>
        </w:rPr>
      </w:pPr>
    </w:p>
    <w:p w14:paraId="68D3628A" w14:textId="6BB74A95" w:rsidR="00FB50AA" w:rsidRPr="00AE071C" w:rsidRDefault="00FB50AA" w:rsidP="00FB50AA">
      <w:pPr>
        <w:keepNext/>
        <w:tabs>
          <w:tab w:val="left" w:pos="1701"/>
        </w:tabs>
        <w:spacing w:line="360" w:lineRule="auto"/>
        <w:outlineLvl w:val="0"/>
        <w:rPr>
          <w:rFonts w:eastAsia="Arial Unicode MS" w:cs="Arial"/>
          <w:b/>
          <w:bCs/>
          <w:kern w:val="3"/>
          <w:lang w:eastAsia="en-GB"/>
        </w:rPr>
      </w:pPr>
      <w:r w:rsidRPr="00AE071C">
        <w:rPr>
          <w:rFonts w:cs="Arial"/>
          <w:b/>
          <w:sz w:val="36"/>
          <w:szCs w:val="36"/>
        </w:rPr>
        <w:t>Sample Submission - Surveillance</w:t>
      </w:r>
      <w:r w:rsidRPr="00AE071C">
        <w:rPr>
          <w:rFonts w:cs="Arial"/>
          <w:b/>
          <w:bCs/>
          <w:kern w:val="3"/>
          <w:sz w:val="36"/>
          <w:szCs w:val="36"/>
          <w:lang w:eastAsia="en-GB"/>
        </w:rPr>
        <w:t xml:space="preserve"> </w:t>
      </w:r>
      <w:r w:rsidR="00000000">
        <w:rPr>
          <w:rFonts w:cs="Arial"/>
          <w:b/>
          <w:bCs/>
          <w:kern w:val="3"/>
          <w:sz w:val="2"/>
          <w:szCs w:val="2"/>
          <w:lang w:eastAsia="en-GB"/>
        </w:rPr>
        <w:pict w14:anchorId="1D68FCD4">
          <v:rect id="_x0000_i1025" style="width:0;height:1.5pt" o:hralign="center" o:hrstd="t" o:hr="t" fillcolor="#a0a0a0" stroked="f"/>
        </w:pict>
      </w: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537"/>
        <w:gridCol w:w="2114"/>
        <w:gridCol w:w="3381"/>
        <w:gridCol w:w="2735"/>
      </w:tblGrid>
      <w:tr w:rsidR="00593D6C" w:rsidRPr="00AE071C" w14:paraId="52C11DED" w14:textId="77777777" w:rsidTr="006529C2">
        <w:trPr>
          <w:cantSplit/>
          <w:trHeight w:val="454"/>
        </w:trPr>
        <w:tc>
          <w:tcPr>
            <w:tcW w:w="2552" w:type="dxa"/>
            <w:tcBorders>
              <w:top w:val="nil"/>
              <w:left w:val="nil"/>
              <w:bottom w:val="nil"/>
              <w:right w:val="single" w:sz="4" w:space="0" w:color="auto"/>
            </w:tcBorders>
            <w:vAlign w:val="center"/>
          </w:tcPr>
          <w:p w14:paraId="52C11DE7" w14:textId="164C59C5" w:rsidR="00E95594" w:rsidRPr="00B55941" w:rsidRDefault="00B55941" w:rsidP="00BF7001">
            <w:pPr>
              <w:ind w:right="-1"/>
              <w:rPr>
                <w:rFonts w:cs="Arial"/>
                <w:bCs/>
              </w:rPr>
            </w:pPr>
            <w:r w:rsidRPr="00B55941">
              <w:rPr>
                <w:rFonts w:cs="Arial"/>
                <w:bCs/>
              </w:rPr>
              <w:t xml:space="preserve">Case </w:t>
            </w:r>
            <w:r>
              <w:rPr>
                <w:rFonts w:cs="Arial"/>
                <w:bCs/>
              </w:rPr>
              <w:t>r</w:t>
            </w:r>
            <w:r w:rsidRPr="00B55941">
              <w:rPr>
                <w:rFonts w:cs="Arial"/>
                <w:bCs/>
              </w:rPr>
              <w:t>eference No.</w:t>
            </w:r>
          </w:p>
        </w:tc>
        <w:tc>
          <w:tcPr>
            <w:tcW w:w="2126" w:type="dxa"/>
            <w:tcBorders>
              <w:top w:val="single" w:sz="4" w:space="0" w:color="auto"/>
              <w:left w:val="single" w:sz="4" w:space="0" w:color="auto"/>
              <w:bottom w:val="single" w:sz="4" w:space="0" w:color="auto"/>
              <w:right w:val="single" w:sz="4" w:space="0" w:color="auto"/>
            </w:tcBorders>
            <w:vAlign w:val="center"/>
          </w:tcPr>
          <w:p w14:paraId="52C11DE9" w14:textId="77777777" w:rsidR="00E95594" w:rsidRPr="00AE071C" w:rsidRDefault="00E95594" w:rsidP="00BF7001">
            <w:pPr>
              <w:ind w:right="-1"/>
              <w:rPr>
                <w:rFonts w:cs="Arial"/>
              </w:rPr>
            </w:pPr>
            <w:r w:rsidRPr="00AE071C">
              <w:rPr>
                <w:rFonts w:cs="Arial"/>
              </w:rPr>
              <w:fldChar w:fldCharType="begin">
                <w:ffData>
                  <w:name w:val="Text163"/>
                  <w:enabled/>
                  <w:calcOnExit w:val="0"/>
                  <w:textInput/>
                </w:ffData>
              </w:fldChar>
            </w:r>
            <w:bookmarkStart w:id="0" w:name="Text163"/>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0"/>
          </w:p>
        </w:tc>
        <w:tc>
          <w:tcPr>
            <w:tcW w:w="3402" w:type="dxa"/>
            <w:tcBorders>
              <w:top w:val="nil"/>
              <w:left w:val="single" w:sz="4" w:space="0" w:color="auto"/>
              <w:bottom w:val="nil"/>
              <w:right w:val="single" w:sz="4" w:space="0" w:color="auto"/>
            </w:tcBorders>
            <w:vAlign w:val="center"/>
          </w:tcPr>
          <w:p w14:paraId="52C11DEA" w14:textId="27238664" w:rsidR="00E95594" w:rsidRPr="00AE071C" w:rsidRDefault="00B55941" w:rsidP="00BF7001">
            <w:pPr>
              <w:ind w:right="-1"/>
              <w:rPr>
                <w:rFonts w:cs="Arial"/>
                <w:b/>
              </w:rPr>
            </w:pPr>
            <w:r w:rsidRPr="00AE071C">
              <w:rPr>
                <w:rFonts w:cs="Arial"/>
              </w:rPr>
              <w:t>Job Request Form (JRF) No.</w:t>
            </w:r>
          </w:p>
        </w:tc>
        <w:tc>
          <w:tcPr>
            <w:tcW w:w="2752" w:type="dxa"/>
            <w:tcBorders>
              <w:top w:val="single" w:sz="4" w:space="0" w:color="auto"/>
              <w:left w:val="single" w:sz="4" w:space="0" w:color="auto"/>
              <w:bottom w:val="single" w:sz="4" w:space="0" w:color="auto"/>
              <w:right w:val="single" w:sz="4" w:space="0" w:color="auto"/>
            </w:tcBorders>
            <w:vAlign w:val="center"/>
          </w:tcPr>
          <w:p w14:paraId="52C11DEC" w14:textId="77777777" w:rsidR="00E95594" w:rsidRPr="00AE071C" w:rsidRDefault="00E95594" w:rsidP="00BF7001">
            <w:pPr>
              <w:ind w:right="-1"/>
              <w:rPr>
                <w:rFonts w:cs="Arial"/>
              </w:rPr>
            </w:pPr>
            <w:r w:rsidRPr="00AE071C">
              <w:rPr>
                <w:rFonts w:cs="Arial"/>
              </w:rPr>
              <w:fldChar w:fldCharType="begin">
                <w:ffData>
                  <w:name w:val="Text164"/>
                  <w:enabled/>
                  <w:calcOnExit w:val="0"/>
                  <w:textInput/>
                </w:ffData>
              </w:fldChar>
            </w:r>
            <w:bookmarkStart w:id="1" w:name="Text164"/>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
          </w:p>
        </w:tc>
      </w:tr>
    </w:tbl>
    <w:p w14:paraId="1C89FC91" w14:textId="77777777" w:rsidR="00B55941" w:rsidRPr="008561B7" w:rsidRDefault="00B55941">
      <w:pPr>
        <w:rPr>
          <w:sz w:val="16"/>
          <w:szCs w:val="16"/>
        </w:rPr>
      </w:pP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2092"/>
        <w:gridCol w:w="23"/>
        <w:gridCol w:w="213"/>
        <w:gridCol w:w="211"/>
        <w:gridCol w:w="813"/>
        <w:gridCol w:w="459"/>
        <w:gridCol w:w="1015"/>
        <w:gridCol w:w="3097"/>
        <w:gridCol w:w="254"/>
        <w:gridCol w:w="2595"/>
      </w:tblGrid>
      <w:tr w:rsidR="00BF7001" w:rsidRPr="00AE071C" w14:paraId="52C11DF7" w14:textId="77777777" w:rsidTr="006529C2">
        <w:trPr>
          <w:cantSplit/>
          <w:trHeight w:val="454"/>
        </w:trPr>
        <w:tc>
          <w:tcPr>
            <w:tcW w:w="2552" w:type="dxa"/>
            <w:gridSpan w:val="4"/>
            <w:tcBorders>
              <w:top w:val="nil"/>
              <w:left w:val="nil"/>
              <w:bottom w:val="nil"/>
              <w:right w:val="single" w:sz="4" w:space="0" w:color="auto"/>
            </w:tcBorders>
            <w:vAlign w:val="center"/>
          </w:tcPr>
          <w:p w14:paraId="52C11DF3" w14:textId="77777777" w:rsidR="00BF7001" w:rsidRPr="00AE071C" w:rsidRDefault="00BF7001" w:rsidP="00D61103">
            <w:pPr>
              <w:ind w:right="-1"/>
              <w:rPr>
                <w:rFonts w:cs="Arial"/>
              </w:rPr>
            </w:pPr>
            <w:r w:rsidRPr="00AE071C">
              <w:rPr>
                <w:rFonts w:cs="Arial"/>
              </w:rPr>
              <w:t>Disease Investigated</w:t>
            </w:r>
          </w:p>
        </w:tc>
        <w:tc>
          <w:tcPr>
            <w:tcW w:w="5416" w:type="dxa"/>
            <w:gridSpan w:val="4"/>
            <w:tcBorders>
              <w:top w:val="single" w:sz="4" w:space="0" w:color="auto"/>
              <w:left w:val="single" w:sz="4" w:space="0" w:color="auto"/>
              <w:bottom w:val="single" w:sz="4" w:space="0" w:color="auto"/>
              <w:right w:val="single" w:sz="4" w:space="0" w:color="auto"/>
            </w:tcBorders>
            <w:vAlign w:val="center"/>
          </w:tcPr>
          <w:p w14:paraId="52C11DF4" w14:textId="42DAB708" w:rsidR="00BF7001" w:rsidRPr="00AE071C" w:rsidRDefault="00BF7001" w:rsidP="00E95594">
            <w:pPr>
              <w:ind w:right="-1"/>
              <w:rPr>
                <w:rFonts w:cs="Arial"/>
                <w:b/>
              </w:rPr>
            </w:pPr>
            <w:r w:rsidRPr="00AE071C">
              <w:rPr>
                <w:rFonts w:cs="Arial"/>
                <w:b/>
              </w:rPr>
              <w:fldChar w:fldCharType="begin">
                <w:ffData>
                  <w:name w:val=""/>
                  <w:enabled/>
                  <w:calcOnExit w:val="0"/>
                  <w:textInput/>
                </w:ffData>
              </w:fldChar>
            </w:r>
            <w:r w:rsidRPr="00AE071C">
              <w:rPr>
                <w:rFonts w:cs="Arial"/>
                <w:b/>
              </w:rPr>
              <w:instrText xml:space="preserve"> FORMTEXT </w:instrText>
            </w:r>
            <w:r w:rsidRPr="00AE071C">
              <w:rPr>
                <w:rFonts w:cs="Arial"/>
                <w:b/>
              </w:rPr>
            </w:r>
            <w:r w:rsidRPr="00AE071C">
              <w:rPr>
                <w:rFonts w:cs="Arial"/>
                <w:b/>
              </w:rPr>
              <w:fldChar w:fldCharType="separate"/>
            </w:r>
            <w:r w:rsidRPr="00AE071C">
              <w:rPr>
                <w:rFonts w:cs="Arial"/>
                <w:b/>
                <w:noProof/>
              </w:rPr>
              <w:t> </w:t>
            </w:r>
            <w:r w:rsidRPr="00AE071C">
              <w:rPr>
                <w:rFonts w:cs="Arial"/>
                <w:b/>
                <w:noProof/>
              </w:rPr>
              <w:t> </w:t>
            </w:r>
            <w:r w:rsidRPr="00AE071C">
              <w:rPr>
                <w:rFonts w:cs="Arial"/>
                <w:b/>
                <w:noProof/>
              </w:rPr>
              <w:t> </w:t>
            </w:r>
            <w:r w:rsidRPr="00AE071C">
              <w:rPr>
                <w:rFonts w:cs="Arial"/>
                <w:b/>
                <w:noProof/>
              </w:rPr>
              <w:t> </w:t>
            </w:r>
            <w:r w:rsidRPr="00AE071C">
              <w:rPr>
                <w:rFonts w:cs="Arial"/>
                <w:b/>
                <w:noProof/>
              </w:rPr>
              <w:t> </w:t>
            </w:r>
            <w:r w:rsidRPr="00AE071C">
              <w:rPr>
                <w:rFonts w:cs="Arial"/>
                <w:b/>
              </w:rPr>
              <w:fldChar w:fldCharType="end"/>
            </w:r>
          </w:p>
        </w:tc>
        <w:tc>
          <w:tcPr>
            <w:tcW w:w="254" w:type="dxa"/>
            <w:tcBorders>
              <w:top w:val="nil"/>
              <w:left w:val="nil"/>
              <w:bottom w:val="nil"/>
              <w:right w:val="nil"/>
            </w:tcBorders>
            <w:vAlign w:val="center"/>
          </w:tcPr>
          <w:p w14:paraId="52C11DF5" w14:textId="77777777" w:rsidR="00BF7001" w:rsidRPr="00AE071C" w:rsidRDefault="00BF7001" w:rsidP="00D61103">
            <w:pPr>
              <w:ind w:right="-1"/>
              <w:rPr>
                <w:rFonts w:cs="Arial"/>
                <w:b/>
              </w:rPr>
            </w:pPr>
          </w:p>
        </w:tc>
        <w:tc>
          <w:tcPr>
            <w:tcW w:w="2610" w:type="dxa"/>
            <w:vMerge w:val="restart"/>
            <w:tcBorders>
              <w:top w:val="nil"/>
              <w:left w:val="nil"/>
              <w:bottom w:val="nil"/>
              <w:right w:val="nil"/>
            </w:tcBorders>
            <w:shd w:val="clear" w:color="auto" w:fill="000000" w:themeFill="text1"/>
            <w:textDirection w:val="tbRl"/>
          </w:tcPr>
          <w:p w14:paraId="52C11DF6" w14:textId="77777777" w:rsidR="00BF7001" w:rsidRPr="00AE071C" w:rsidRDefault="00BF7001" w:rsidP="007B7410">
            <w:pPr>
              <w:ind w:left="113" w:right="-1"/>
              <w:rPr>
                <w:rFonts w:cs="Arial"/>
                <w:b/>
                <w:color w:val="FFFFFF"/>
              </w:rPr>
            </w:pPr>
            <w:r w:rsidRPr="00AE071C">
              <w:rPr>
                <w:rFonts w:cs="Arial"/>
                <w:b/>
                <w:color w:val="FFFFFF"/>
              </w:rPr>
              <w:t>Surveillance</w:t>
            </w:r>
          </w:p>
        </w:tc>
      </w:tr>
      <w:tr w:rsidR="00593D6C" w:rsidRPr="00AE071C" w14:paraId="52C11DFB" w14:textId="77777777" w:rsidTr="006529C2">
        <w:trPr>
          <w:cantSplit/>
          <w:trHeight w:val="20"/>
        </w:trPr>
        <w:tc>
          <w:tcPr>
            <w:tcW w:w="4852" w:type="dxa"/>
            <w:gridSpan w:val="7"/>
            <w:tcBorders>
              <w:top w:val="nil"/>
              <w:left w:val="nil"/>
              <w:bottom w:val="single" w:sz="18" w:space="0" w:color="auto"/>
              <w:right w:val="nil"/>
            </w:tcBorders>
            <w:vAlign w:val="center"/>
          </w:tcPr>
          <w:p w14:paraId="52C11DF8" w14:textId="77777777" w:rsidR="007B7410" w:rsidRPr="009237CB" w:rsidRDefault="007B7410" w:rsidP="00D61103">
            <w:pPr>
              <w:ind w:right="-1"/>
              <w:rPr>
                <w:rFonts w:cs="Arial"/>
                <w:b/>
                <w:sz w:val="16"/>
                <w:szCs w:val="16"/>
              </w:rPr>
            </w:pPr>
          </w:p>
        </w:tc>
        <w:tc>
          <w:tcPr>
            <w:tcW w:w="3370" w:type="dxa"/>
            <w:gridSpan w:val="2"/>
            <w:tcBorders>
              <w:top w:val="nil"/>
              <w:left w:val="nil"/>
              <w:bottom w:val="single" w:sz="18" w:space="0" w:color="auto"/>
              <w:right w:val="single" w:sz="4" w:space="0" w:color="auto"/>
            </w:tcBorders>
            <w:vAlign w:val="center"/>
          </w:tcPr>
          <w:p w14:paraId="52C11DF9" w14:textId="77777777" w:rsidR="007B7410" w:rsidRPr="009237CB" w:rsidRDefault="007B7410" w:rsidP="00D61103">
            <w:pPr>
              <w:ind w:right="-1"/>
              <w:rPr>
                <w:rFonts w:cs="Arial"/>
                <w:b/>
                <w:sz w:val="16"/>
                <w:szCs w:val="16"/>
              </w:rPr>
            </w:pPr>
          </w:p>
        </w:tc>
        <w:tc>
          <w:tcPr>
            <w:tcW w:w="2610" w:type="dxa"/>
            <w:vMerge/>
            <w:tcBorders>
              <w:left w:val="single" w:sz="4" w:space="0" w:color="auto"/>
            </w:tcBorders>
            <w:vAlign w:val="center"/>
          </w:tcPr>
          <w:p w14:paraId="52C11DFA" w14:textId="77777777" w:rsidR="007B7410" w:rsidRPr="00AE071C" w:rsidRDefault="007B7410" w:rsidP="00D61103">
            <w:pPr>
              <w:ind w:right="-1"/>
              <w:rPr>
                <w:rFonts w:cs="Arial"/>
                <w:b/>
              </w:rPr>
            </w:pPr>
          </w:p>
        </w:tc>
      </w:tr>
      <w:tr w:rsidR="00593D6C" w:rsidRPr="00AE071C" w14:paraId="52C11DFE" w14:textId="77777777" w:rsidTr="008363A5">
        <w:trPr>
          <w:cantSplit/>
          <w:trHeight w:val="454"/>
        </w:trPr>
        <w:tc>
          <w:tcPr>
            <w:tcW w:w="8222" w:type="dxa"/>
            <w:gridSpan w:val="9"/>
            <w:tcBorders>
              <w:top w:val="nil"/>
              <w:left w:val="nil"/>
              <w:bottom w:val="nil"/>
              <w:right w:val="nil"/>
            </w:tcBorders>
            <w:vAlign w:val="center"/>
          </w:tcPr>
          <w:p w14:paraId="52C11DFC" w14:textId="77777777" w:rsidR="007B7410" w:rsidRPr="00AE071C" w:rsidRDefault="007B7410" w:rsidP="00706A5C">
            <w:pPr>
              <w:ind w:right="-1"/>
              <w:jc w:val="center"/>
              <w:rPr>
                <w:rFonts w:cs="Arial"/>
                <w:b/>
              </w:rPr>
            </w:pPr>
            <w:r w:rsidRPr="00AE071C">
              <w:rPr>
                <w:rFonts w:cs="Arial"/>
                <w:b/>
              </w:rPr>
              <w:t>Please complete legibly and accurately</w:t>
            </w:r>
          </w:p>
        </w:tc>
        <w:tc>
          <w:tcPr>
            <w:tcW w:w="2610" w:type="dxa"/>
            <w:vMerge/>
          </w:tcPr>
          <w:p w14:paraId="52C11DFD" w14:textId="77777777" w:rsidR="007B7410" w:rsidRPr="00AE071C" w:rsidRDefault="007B7410" w:rsidP="00BF19AD">
            <w:pPr>
              <w:ind w:right="-1"/>
              <w:rPr>
                <w:rFonts w:cs="Arial"/>
                <w:b/>
              </w:rPr>
            </w:pPr>
          </w:p>
        </w:tc>
      </w:tr>
      <w:tr w:rsidR="00593D6C" w:rsidRPr="00AE071C" w14:paraId="52C11E02" w14:textId="77777777" w:rsidTr="006529C2">
        <w:trPr>
          <w:cantSplit/>
          <w:trHeight w:val="281"/>
        </w:trPr>
        <w:tc>
          <w:tcPr>
            <w:tcW w:w="7968" w:type="dxa"/>
            <w:gridSpan w:val="8"/>
            <w:tcBorders>
              <w:top w:val="nil"/>
              <w:left w:val="nil"/>
              <w:bottom w:val="nil"/>
              <w:right w:val="nil"/>
            </w:tcBorders>
          </w:tcPr>
          <w:p w14:paraId="52C11DFF" w14:textId="77777777" w:rsidR="007B7410" w:rsidRPr="00AE071C" w:rsidRDefault="007B7410" w:rsidP="007E104A">
            <w:pPr>
              <w:spacing w:before="60" w:after="60"/>
              <w:ind w:right="-1"/>
              <w:rPr>
                <w:rFonts w:cs="Arial"/>
                <w:b/>
              </w:rPr>
            </w:pPr>
            <w:r w:rsidRPr="00AE071C">
              <w:rPr>
                <w:rFonts w:cs="Arial"/>
                <w:b/>
              </w:rPr>
              <w:t>Part 1 - Owner Details</w:t>
            </w:r>
          </w:p>
        </w:tc>
        <w:tc>
          <w:tcPr>
            <w:tcW w:w="254" w:type="dxa"/>
            <w:tcBorders>
              <w:top w:val="nil"/>
              <w:left w:val="nil"/>
              <w:bottom w:val="nil"/>
              <w:right w:val="nil"/>
            </w:tcBorders>
          </w:tcPr>
          <w:p w14:paraId="52C11E00" w14:textId="77777777" w:rsidR="007B7410" w:rsidRPr="00AE071C" w:rsidRDefault="007B7410" w:rsidP="00BF19AD">
            <w:pPr>
              <w:ind w:right="-1"/>
              <w:rPr>
                <w:rFonts w:cs="Arial"/>
                <w:b/>
              </w:rPr>
            </w:pPr>
          </w:p>
        </w:tc>
        <w:tc>
          <w:tcPr>
            <w:tcW w:w="2610" w:type="dxa"/>
            <w:vMerge/>
          </w:tcPr>
          <w:p w14:paraId="52C11E01" w14:textId="77777777" w:rsidR="007B7410" w:rsidRPr="00AE071C" w:rsidRDefault="007B7410" w:rsidP="00BF19AD">
            <w:pPr>
              <w:ind w:right="-1"/>
              <w:rPr>
                <w:rFonts w:cs="Arial"/>
                <w:b/>
              </w:rPr>
            </w:pPr>
          </w:p>
        </w:tc>
      </w:tr>
      <w:tr w:rsidR="00593D6C" w:rsidRPr="00AE071C" w14:paraId="52C11E07" w14:textId="77777777" w:rsidTr="006529C2">
        <w:trPr>
          <w:cantSplit/>
          <w:trHeight w:val="454"/>
        </w:trPr>
        <w:tc>
          <w:tcPr>
            <w:tcW w:w="2104" w:type="dxa"/>
            <w:tcBorders>
              <w:top w:val="nil"/>
              <w:left w:val="nil"/>
              <w:bottom w:val="nil"/>
              <w:right w:val="single" w:sz="2" w:space="0" w:color="auto"/>
            </w:tcBorders>
            <w:vAlign w:val="center"/>
          </w:tcPr>
          <w:p w14:paraId="52C11E03" w14:textId="77777777" w:rsidR="007B7410" w:rsidRPr="00AE071C" w:rsidRDefault="007B7410" w:rsidP="00704008">
            <w:pPr>
              <w:ind w:right="-1"/>
              <w:rPr>
                <w:rFonts w:cs="Arial"/>
              </w:rPr>
            </w:pPr>
            <w:r w:rsidRPr="00AE071C">
              <w:rPr>
                <w:rFonts w:cs="Arial"/>
              </w:rPr>
              <w:t>Name</w:t>
            </w:r>
          </w:p>
        </w:tc>
        <w:tc>
          <w:tcPr>
            <w:tcW w:w="5864" w:type="dxa"/>
            <w:gridSpan w:val="7"/>
            <w:tcBorders>
              <w:top w:val="single" w:sz="2" w:space="0" w:color="auto"/>
              <w:left w:val="single" w:sz="2" w:space="0" w:color="auto"/>
              <w:bottom w:val="single" w:sz="2" w:space="0" w:color="auto"/>
              <w:right w:val="single" w:sz="2" w:space="0" w:color="auto"/>
            </w:tcBorders>
            <w:vAlign w:val="center"/>
          </w:tcPr>
          <w:p w14:paraId="52C11E04" w14:textId="77777777" w:rsidR="007B7410" w:rsidRPr="00AE071C" w:rsidRDefault="007B7410" w:rsidP="00512ACA">
            <w:pPr>
              <w:ind w:right="-1"/>
              <w:rPr>
                <w:rFonts w:cs="Arial"/>
              </w:rPr>
            </w:pP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00DA0FE5" w:rsidRPr="00AE071C">
              <w:rPr>
                <w:rFonts w:cs="Arial"/>
                <w:b/>
              </w:rPr>
              <w:t xml:space="preserve"> </w:t>
            </w:r>
          </w:p>
        </w:tc>
        <w:tc>
          <w:tcPr>
            <w:tcW w:w="254" w:type="dxa"/>
            <w:tcBorders>
              <w:top w:val="nil"/>
              <w:left w:val="single" w:sz="2" w:space="0" w:color="auto"/>
              <w:bottom w:val="nil"/>
              <w:right w:val="nil"/>
            </w:tcBorders>
          </w:tcPr>
          <w:p w14:paraId="52C11E05" w14:textId="77777777" w:rsidR="007B7410" w:rsidRPr="00AE071C" w:rsidRDefault="007B7410" w:rsidP="00BF19AD">
            <w:pPr>
              <w:ind w:right="-1"/>
              <w:rPr>
                <w:rFonts w:cs="Arial"/>
              </w:rPr>
            </w:pPr>
          </w:p>
        </w:tc>
        <w:tc>
          <w:tcPr>
            <w:tcW w:w="2610" w:type="dxa"/>
            <w:vMerge/>
          </w:tcPr>
          <w:p w14:paraId="52C11E06" w14:textId="77777777" w:rsidR="007B7410" w:rsidRPr="00AE071C" w:rsidRDefault="007B7410" w:rsidP="00BF19AD">
            <w:pPr>
              <w:ind w:right="-1"/>
              <w:rPr>
                <w:rFonts w:cs="Arial"/>
                <w:b/>
              </w:rPr>
            </w:pPr>
          </w:p>
        </w:tc>
      </w:tr>
      <w:tr w:rsidR="007E104A" w:rsidRPr="00AE071C" w14:paraId="52C11E0E" w14:textId="77777777" w:rsidTr="006529C2">
        <w:trPr>
          <w:cantSplit/>
          <w:trHeight w:val="20"/>
        </w:trPr>
        <w:tc>
          <w:tcPr>
            <w:tcW w:w="2104" w:type="dxa"/>
            <w:tcBorders>
              <w:top w:val="nil"/>
              <w:left w:val="nil"/>
              <w:bottom w:val="nil"/>
              <w:right w:val="nil"/>
            </w:tcBorders>
          </w:tcPr>
          <w:p w14:paraId="52C11E08" w14:textId="77777777" w:rsidR="007B7410" w:rsidRPr="00710E83" w:rsidRDefault="007B7410" w:rsidP="00BF19AD">
            <w:pPr>
              <w:ind w:right="-1"/>
              <w:rPr>
                <w:rFonts w:cs="Arial"/>
                <w:sz w:val="16"/>
                <w:szCs w:val="16"/>
              </w:rPr>
            </w:pPr>
          </w:p>
        </w:tc>
        <w:tc>
          <w:tcPr>
            <w:tcW w:w="236" w:type="dxa"/>
            <w:gridSpan w:val="2"/>
            <w:tcBorders>
              <w:top w:val="single" w:sz="2" w:space="0" w:color="auto"/>
              <w:left w:val="nil"/>
              <w:bottom w:val="single" w:sz="4" w:space="0" w:color="auto"/>
              <w:right w:val="nil"/>
            </w:tcBorders>
          </w:tcPr>
          <w:p w14:paraId="52C11E09" w14:textId="77777777" w:rsidR="007B7410" w:rsidRPr="00710E83" w:rsidRDefault="007B7410" w:rsidP="00BF19AD">
            <w:pPr>
              <w:ind w:right="-1"/>
              <w:rPr>
                <w:rFonts w:cs="Arial"/>
                <w:sz w:val="16"/>
                <w:szCs w:val="16"/>
              </w:rPr>
            </w:pPr>
          </w:p>
        </w:tc>
        <w:tc>
          <w:tcPr>
            <w:tcW w:w="1491" w:type="dxa"/>
            <w:gridSpan w:val="3"/>
            <w:tcBorders>
              <w:top w:val="single" w:sz="2" w:space="0" w:color="auto"/>
              <w:left w:val="nil"/>
              <w:bottom w:val="single" w:sz="4" w:space="0" w:color="auto"/>
              <w:right w:val="nil"/>
            </w:tcBorders>
          </w:tcPr>
          <w:p w14:paraId="52C11E0A" w14:textId="77777777" w:rsidR="007B7410" w:rsidRPr="00710E83" w:rsidRDefault="007B7410" w:rsidP="00BF19AD">
            <w:pPr>
              <w:ind w:right="-1"/>
              <w:rPr>
                <w:rFonts w:cs="Arial"/>
                <w:sz w:val="16"/>
                <w:szCs w:val="16"/>
              </w:rPr>
            </w:pPr>
          </w:p>
        </w:tc>
        <w:tc>
          <w:tcPr>
            <w:tcW w:w="4137" w:type="dxa"/>
            <w:gridSpan w:val="2"/>
            <w:tcBorders>
              <w:top w:val="single" w:sz="2" w:space="0" w:color="auto"/>
              <w:left w:val="nil"/>
              <w:bottom w:val="single" w:sz="4" w:space="0" w:color="auto"/>
              <w:right w:val="nil"/>
            </w:tcBorders>
          </w:tcPr>
          <w:p w14:paraId="52C11E0B" w14:textId="77777777" w:rsidR="007B7410" w:rsidRPr="00710E83" w:rsidRDefault="007B7410" w:rsidP="00BF19AD">
            <w:pPr>
              <w:ind w:right="-1"/>
              <w:rPr>
                <w:rFonts w:cs="Arial"/>
                <w:sz w:val="16"/>
                <w:szCs w:val="16"/>
              </w:rPr>
            </w:pPr>
          </w:p>
        </w:tc>
        <w:tc>
          <w:tcPr>
            <w:tcW w:w="254" w:type="dxa"/>
            <w:tcBorders>
              <w:top w:val="nil"/>
              <w:left w:val="nil"/>
              <w:bottom w:val="nil"/>
              <w:right w:val="nil"/>
            </w:tcBorders>
          </w:tcPr>
          <w:p w14:paraId="52C11E0C" w14:textId="77777777" w:rsidR="007B7410" w:rsidRPr="00710E83" w:rsidRDefault="007B7410" w:rsidP="00BF19AD">
            <w:pPr>
              <w:ind w:right="-1"/>
              <w:rPr>
                <w:rFonts w:cs="Arial"/>
                <w:sz w:val="16"/>
                <w:szCs w:val="16"/>
              </w:rPr>
            </w:pPr>
          </w:p>
        </w:tc>
        <w:tc>
          <w:tcPr>
            <w:tcW w:w="2610" w:type="dxa"/>
            <w:vMerge/>
          </w:tcPr>
          <w:p w14:paraId="52C11E0D" w14:textId="77777777" w:rsidR="007B7410" w:rsidRPr="00AE071C" w:rsidRDefault="007B7410" w:rsidP="00BF19AD">
            <w:pPr>
              <w:ind w:right="-1"/>
              <w:rPr>
                <w:rFonts w:cs="Arial"/>
                <w:b/>
              </w:rPr>
            </w:pPr>
          </w:p>
        </w:tc>
      </w:tr>
      <w:tr w:rsidR="00593D6C" w:rsidRPr="00AE071C" w14:paraId="52C11E13" w14:textId="77777777" w:rsidTr="006529C2">
        <w:trPr>
          <w:cantSplit/>
          <w:trHeight w:val="715"/>
        </w:trPr>
        <w:tc>
          <w:tcPr>
            <w:tcW w:w="2104" w:type="dxa"/>
            <w:vMerge w:val="restart"/>
            <w:tcBorders>
              <w:top w:val="nil"/>
              <w:left w:val="nil"/>
              <w:bottom w:val="nil"/>
              <w:right w:val="single" w:sz="4" w:space="0" w:color="auto"/>
            </w:tcBorders>
          </w:tcPr>
          <w:p w14:paraId="52C11E0F" w14:textId="77777777" w:rsidR="007B7410" w:rsidRPr="00AE071C" w:rsidRDefault="007B7410" w:rsidP="00BF19AD">
            <w:pPr>
              <w:ind w:right="-1"/>
              <w:rPr>
                <w:rFonts w:cs="Arial"/>
              </w:rPr>
            </w:pPr>
            <w:r w:rsidRPr="00AE071C">
              <w:rPr>
                <w:rFonts w:cs="Arial"/>
              </w:rPr>
              <w:t>Address</w:t>
            </w:r>
          </w:p>
        </w:tc>
        <w:tc>
          <w:tcPr>
            <w:tcW w:w="5864" w:type="dxa"/>
            <w:gridSpan w:val="7"/>
            <w:tcBorders>
              <w:top w:val="single" w:sz="4" w:space="0" w:color="auto"/>
              <w:left w:val="single" w:sz="4" w:space="0" w:color="auto"/>
              <w:bottom w:val="nil"/>
              <w:right w:val="single" w:sz="4" w:space="0" w:color="auto"/>
            </w:tcBorders>
          </w:tcPr>
          <w:p w14:paraId="02803960" w14:textId="77777777" w:rsidR="00AF756F" w:rsidRDefault="007B7410" w:rsidP="002A3B61">
            <w:pPr>
              <w:ind w:right="-1"/>
              <w:rPr>
                <w:rFonts w:cs="Arial"/>
              </w:rPr>
            </w:pP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p w14:paraId="1EB8273D" w14:textId="77777777" w:rsidR="002D62DE" w:rsidRDefault="002D62DE" w:rsidP="002A3B61">
            <w:pPr>
              <w:ind w:right="-1"/>
              <w:rPr>
                <w:rFonts w:cs="Arial"/>
              </w:rPr>
            </w:pPr>
          </w:p>
          <w:p w14:paraId="5CC9F820" w14:textId="77777777" w:rsidR="002D62DE" w:rsidRDefault="002D62DE" w:rsidP="002A3B61">
            <w:pPr>
              <w:ind w:right="-1"/>
              <w:rPr>
                <w:rFonts w:cs="Arial"/>
              </w:rPr>
            </w:pPr>
          </w:p>
          <w:p w14:paraId="52C11E10" w14:textId="77777777" w:rsidR="002D62DE" w:rsidRPr="00AE071C" w:rsidRDefault="002D62DE" w:rsidP="002A3B61">
            <w:pPr>
              <w:ind w:right="-1"/>
              <w:rPr>
                <w:rFonts w:cs="Arial"/>
              </w:rPr>
            </w:pPr>
          </w:p>
        </w:tc>
        <w:tc>
          <w:tcPr>
            <w:tcW w:w="254" w:type="dxa"/>
            <w:vMerge w:val="restart"/>
            <w:tcBorders>
              <w:top w:val="nil"/>
              <w:left w:val="single" w:sz="4" w:space="0" w:color="auto"/>
              <w:right w:val="nil"/>
            </w:tcBorders>
          </w:tcPr>
          <w:p w14:paraId="52C11E11" w14:textId="77777777" w:rsidR="007B7410" w:rsidRPr="00AE071C" w:rsidRDefault="007B7410" w:rsidP="00BF19AD">
            <w:pPr>
              <w:ind w:right="-1"/>
              <w:rPr>
                <w:rFonts w:cs="Arial"/>
              </w:rPr>
            </w:pPr>
          </w:p>
        </w:tc>
        <w:tc>
          <w:tcPr>
            <w:tcW w:w="2610" w:type="dxa"/>
            <w:vMerge/>
          </w:tcPr>
          <w:p w14:paraId="52C11E12" w14:textId="77777777" w:rsidR="007B7410" w:rsidRPr="00AE071C" w:rsidRDefault="007B7410" w:rsidP="00BF19AD">
            <w:pPr>
              <w:ind w:right="-1"/>
              <w:rPr>
                <w:rFonts w:cs="Arial"/>
                <w:b/>
              </w:rPr>
            </w:pPr>
          </w:p>
        </w:tc>
      </w:tr>
      <w:tr w:rsidR="00593D6C" w:rsidRPr="00AE071C" w14:paraId="52C11E18" w14:textId="77777777" w:rsidTr="006529C2">
        <w:trPr>
          <w:cantSplit/>
          <w:trHeight w:val="454"/>
        </w:trPr>
        <w:tc>
          <w:tcPr>
            <w:tcW w:w="2104" w:type="dxa"/>
            <w:vMerge/>
            <w:tcBorders>
              <w:top w:val="nil"/>
              <w:left w:val="nil"/>
              <w:bottom w:val="nil"/>
              <w:right w:val="single" w:sz="4" w:space="0" w:color="auto"/>
            </w:tcBorders>
          </w:tcPr>
          <w:p w14:paraId="52C11E14" w14:textId="77777777" w:rsidR="007B7410" w:rsidRPr="00AE071C" w:rsidRDefault="007B7410" w:rsidP="00BF19AD">
            <w:pPr>
              <w:ind w:right="-1"/>
              <w:rPr>
                <w:rFonts w:cs="Arial"/>
              </w:rPr>
            </w:pPr>
          </w:p>
        </w:tc>
        <w:tc>
          <w:tcPr>
            <w:tcW w:w="5864" w:type="dxa"/>
            <w:gridSpan w:val="7"/>
            <w:tcBorders>
              <w:top w:val="nil"/>
              <w:left w:val="single" w:sz="4" w:space="0" w:color="auto"/>
              <w:bottom w:val="single" w:sz="4" w:space="0" w:color="auto"/>
              <w:right w:val="single" w:sz="4" w:space="0" w:color="auto"/>
            </w:tcBorders>
          </w:tcPr>
          <w:p w14:paraId="52C11E15" w14:textId="77777777" w:rsidR="007B7410" w:rsidRPr="00AE071C" w:rsidRDefault="007B7410" w:rsidP="00E60D12">
            <w:pPr>
              <w:rPr>
                <w:rFonts w:cs="Arial"/>
              </w:rPr>
            </w:pPr>
            <w:r w:rsidRPr="00AE071C">
              <w:rPr>
                <w:rFonts w:cs="Arial"/>
              </w:rPr>
              <w:t xml:space="preserve">Postcode: </w:t>
            </w: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254" w:type="dxa"/>
            <w:vMerge/>
            <w:tcBorders>
              <w:left w:val="single" w:sz="4" w:space="0" w:color="auto"/>
              <w:bottom w:val="nil"/>
            </w:tcBorders>
          </w:tcPr>
          <w:p w14:paraId="52C11E16" w14:textId="77777777" w:rsidR="007B7410" w:rsidRPr="00AE071C" w:rsidRDefault="007B7410" w:rsidP="00BF19AD">
            <w:pPr>
              <w:ind w:right="-1"/>
              <w:rPr>
                <w:rFonts w:cs="Arial"/>
              </w:rPr>
            </w:pPr>
          </w:p>
        </w:tc>
        <w:tc>
          <w:tcPr>
            <w:tcW w:w="2610" w:type="dxa"/>
            <w:vMerge/>
          </w:tcPr>
          <w:p w14:paraId="52C11E17" w14:textId="77777777" w:rsidR="007B7410" w:rsidRPr="00AE071C" w:rsidRDefault="007B7410" w:rsidP="00BF19AD">
            <w:pPr>
              <w:ind w:right="-1"/>
              <w:rPr>
                <w:rFonts w:cs="Arial"/>
                <w:b/>
              </w:rPr>
            </w:pPr>
          </w:p>
        </w:tc>
      </w:tr>
      <w:tr w:rsidR="007E104A" w:rsidRPr="00AE071C" w14:paraId="52C11E1F" w14:textId="77777777" w:rsidTr="006529C2">
        <w:trPr>
          <w:cantSplit/>
          <w:trHeight w:val="20"/>
        </w:trPr>
        <w:tc>
          <w:tcPr>
            <w:tcW w:w="2104" w:type="dxa"/>
            <w:tcBorders>
              <w:top w:val="nil"/>
              <w:left w:val="nil"/>
              <w:bottom w:val="nil"/>
              <w:right w:val="nil"/>
            </w:tcBorders>
          </w:tcPr>
          <w:p w14:paraId="52C11E19" w14:textId="77777777" w:rsidR="007B7410" w:rsidRPr="00710E83" w:rsidRDefault="007B7410" w:rsidP="00BF19AD">
            <w:pPr>
              <w:ind w:right="-1"/>
              <w:rPr>
                <w:rFonts w:cs="Arial"/>
                <w:sz w:val="16"/>
                <w:szCs w:val="16"/>
              </w:rPr>
            </w:pPr>
          </w:p>
        </w:tc>
        <w:tc>
          <w:tcPr>
            <w:tcW w:w="236" w:type="dxa"/>
            <w:gridSpan w:val="2"/>
            <w:tcBorders>
              <w:top w:val="single" w:sz="4" w:space="0" w:color="auto"/>
              <w:left w:val="nil"/>
              <w:bottom w:val="single" w:sz="2" w:space="0" w:color="auto"/>
              <w:right w:val="nil"/>
            </w:tcBorders>
          </w:tcPr>
          <w:p w14:paraId="52C11E1A" w14:textId="77777777" w:rsidR="007B7410" w:rsidRPr="00710E83" w:rsidRDefault="007B7410" w:rsidP="00BF19AD">
            <w:pPr>
              <w:ind w:right="-1"/>
              <w:rPr>
                <w:rFonts w:cs="Arial"/>
                <w:sz w:val="16"/>
                <w:szCs w:val="16"/>
              </w:rPr>
            </w:pPr>
          </w:p>
        </w:tc>
        <w:tc>
          <w:tcPr>
            <w:tcW w:w="1491" w:type="dxa"/>
            <w:gridSpan w:val="3"/>
            <w:tcBorders>
              <w:top w:val="single" w:sz="4" w:space="0" w:color="auto"/>
              <w:left w:val="nil"/>
              <w:bottom w:val="single" w:sz="2" w:space="0" w:color="auto"/>
              <w:right w:val="nil"/>
            </w:tcBorders>
          </w:tcPr>
          <w:p w14:paraId="52C11E1B" w14:textId="77777777" w:rsidR="007B7410" w:rsidRPr="00710E83" w:rsidRDefault="007B7410" w:rsidP="00BF19AD">
            <w:pPr>
              <w:ind w:right="-1"/>
              <w:rPr>
                <w:rFonts w:cs="Arial"/>
                <w:sz w:val="16"/>
                <w:szCs w:val="16"/>
              </w:rPr>
            </w:pPr>
          </w:p>
        </w:tc>
        <w:tc>
          <w:tcPr>
            <w:tcW w:w="4137" w:type="dxa"/>
            <w:gridSpan w:val="2"/>
            <w:tcBorders>
              <w:top w:val="single" w:sz="4" w:space="0" w:color="auto"/>
              <w:left w:val="nil"/>
              <w:bottom w:val="single" w:sz="2" w:space="0" w:color="auto"/>
              <w:right w:val="nil"/>
            </w:tcBorders>
          </w:tcPr>
          <w:p w14:paraId="52C11E1C" w14:textId="77777777" w:rsidR="007B7410" w:rsidRPr="00710E83" w:rsidRDefault="007B7410" w:rsidP="00BF19AD">
            <w:pPr>
              <w:ind w:right="-1"/>
              <w:rPr>
                <w:rFonts w:cs="Arial"/>
                <w:sz w:val="16"/>
                <w:szCs w:val="16"/>
              </w:rPr>
            </w:pPr>
          </w:p>
        </w:tc>
        <w:tc>
          <w:tcPr>
            <w:tcW w:w="254" w:type="dxa"/>
            <w:tcBorders>
              <w:top w:val="nil"/>
              <w:left w:val="nil"/>
              <w:bottom w:val="nil"/>
              <w:right w:val="nil"/>
            </w:tcBorders>
          </w:tcPr>
          <w:p w14:paraId="52C11E1D" w14:textId="77777777" w:rsidR="007B7410" w:rsidRPr="00710E83" w:rsidRDefault="007B7410" w:rsidP="00BF19AD">
            <w:pPr>
              <w:ind w:right="-1"/>
              <w:rPr>
                <w:rFonts w:cs="Arial"/>
                <w:sz w:val="16"/>
                <w:szCs w:val="16"/>
              </w:rPr>
            </w:pPr>
          </w:p>
        </w:tc>
        <w:tc>
          <w:tcPr>
            <w:tcW w:w="2610" w:type="dxa"/>
            <w:vMerge/>
            <w:tcBorders>
              <w:left w:val="nil"/>
            </w:tcBorders>
          </w:tcPr>
          <w:p w14:paraId="52C11E1E" w14:textId="77777777" w:rsidR="007B7410" w:rsidRPr="00AE071C" w:rsidRDefault="007B7410" w:rsidP="00BF19AD">
            <w:pPr>
              <w:ind w:right="-1"/>
              <w:rPr>
                <w:rFonts w:cs="Arial"/>
                <w:b/>
              </w:rPr>
            </w:pPr>
          </w:p>
        </w:tc>
      </w:tr>
      <w:tr w:rsidR="00593D6C" w:rsidRPr="00AE071C" w14:paraId="52C11E24" w14:textId="77777777" w:rsidTr="006529C2">
        <w:trPr>
          <w:cantSplit/>
          <w:trHeight w:val="454"/>
        </w:trPr>
        <w:tc>
          <w:tcPr>
            <w:tcW w:w="2104" w:type="dxa"/>
            <w:tcBorders>
              <w:top w:val="nil"/>
              <w:left w:val="nil"/>
              <w:bottom w:val="nil"/>
              <w:right w:val="single" w:sz="2" w:space="0" w:color="auto"/>
            </w:tcBorders>
            <w:vAlign w:val="center"/>
          </w:tcPr>
          <w:p w14:paraId="52C11E20" w14:textId="77777777" w:rsidR="007B7410" w:rsidRPr="00AE071C" w:rsidRDefault="007B7410" w:rsidP="00704008">
            <w:pPr>
              <w:ind w:right="-1"/>
              <w:rPr>
                <w:rFonts w:cs="Arial"/>
                <w:i/>
              </w:rPr>
            </w:pPr>
            <w:r w:rsidRPr="00AE071C">
              <w:rPr>
                <w:rFonts w:cs="Arial"/>
              </w:rPr>
              <w:t>Telephone No.</w:t>
            </w:r>
          </w:p>
        </w:tc>
        <w:tc>
          <w:tcPr>
            <w:tcW w:w="5864" w:type="dxa"/>
            <w:gridSpan w:val="7"/>
            <w:tcBorders>
              <w:top w:val="single" w:sz="2" w:space="0" w:color="auto"/>
              <w:left w:val="single" w:sz="2" w:space="0" w:color="auto"/>
              <w:bottom w:val="single" w:sz="2" w:space="0" w:color="auto"/>
              <w:right w:val="single" w:sz="2" w:space="0" w:color="auto"/>
            </w:tcBorders>
            <w:vAlign w:val="center"/>
          </w:tcPr>
          <w:p w14:paraId="52C11E21" w14:textId="77777777" w:rsidR="007B7410" w:rsidRPr="00AE071C" w:rsidRDefault="007B7410" w:rsidP="00704008">
            <w:pPr>
              <w:ind w:right="-1"/>
              <w:rPr>
                <w:rFonts w:cs="Arial"/>
              </w:rPr>
            </w:pP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254" w:type="dxa"/>
            <w:tcBorders>
              <w:top w:val="nil"/>
              <w:left w:val="single" w:sz="2" w:space="0" w:color="auto"/>
              <w:bottom w:val="nil"/>
              <w:right w:val="nil"/>
            </w:tcBorders>
          </w:tcPr>
          <w:p w14:paraId="52C11E22" w14:textId="77777777" w:rsidR="007B7410" w:rsidRPr="00AE071C" w:rsidRDefault="007B7410" w:rsidP="00BF19AD">
            <w:pPr>
              <w:ind w:right="-1"/>
              <w:rPr>
                <w:rFonts w:cs="Arial"/>
              </w:rPr>
            </w:pPr>
          </w:p>
        </w:tc>
        <w:tc>
          <w:tcPr>
            <w:tcW w:w="2610" w:type="dxa"/>
            <w:vMerge/>
          </w:tcPr>
          <w:p w14:paraId="52C11E23" w14:textId="77777777" w:rsidR="007B7410" w:rsidRPr="00AE071C" w:rsidRDefault="007B7410" w:rsidP="007B7410">
            <w:pPr>
              <w:ind w:right="-1"/>
              <w:jc w:val="center"/>
              <w:rPr>
                <w:rFonts w:cs="Arial"/>
              </w:rPr>
            </w:pPr>
          </w:p>
        </w:tc>
      </w:tr>
      <w:tr w:rsidR="007E104A" w:rsidRPr="00AE071C" w14:paraId="52C11E2B" w14:textId="77777777" w:rsidTr="006529C2">
        <w:trPr>
          <w:cantSplit/>
          <w:trHeight w:val="20"/>
        </w:trPr>
        <w:tc>
          <w:tcPr>
            <w:tcW w:w="2104" w:type="dxa"/>
            <w:tcBorders>
              <w:top w:val="nil"/>
              <w:left w:val="nil"/>
              <w:bottom w:val="nil"/>
              <w:right w:val="nil"/>
            </w:tcBorders>
          </w:tcPr>
          <w:p w14:paraId="52C11E25" w14:textId="77777777" w:rsidR="007B7410" w:rsidRPr="00710E83" w:rsidRDefault="007B7410" w:rsidP="00BF19AD">
            <w:pPr>
              <w:ind w:right="-1"/>
              <w:rPr>
                <w:rFonts w:cs="Arial"/>
                <w:sz w:val="16"/>
                <w:szCs w:val="16"/>
              </w:rPr>
            </w:pPr>
          </w:p>
        </w:tc>
        <w:tc>
          <w:tcPr>
            <w:tcW w:w="236" w:type="dxa"/>
            <w:gridSpan w:val="2"/>
            <w:tcBorders>
              <w:top w:val="single" w:sz="2" w:space="0" w:color="auto"/>
              <w:left w:val="nil"/>
              <w:bottom w:val="single" w:sz="4" w:space="0" w:color="auto"/>
              <w:right w:val="nil"/>
            </w:tcBorders>
          </w:tcPr>
          <w:p w14:paraId="52C11E26" w14:textId="77777777" w:rsidR="007B7410" w:rsidRPr="00710E83" w:rsidRDefault="007B7410" w:rsidP="00BF19AD">
            <w:pPr>
              <w:ind w:right="-1"/>
              <w:rPr>
                <w:rFonts w:cs="Arial"/>
                <w:sz w:val="16"/>
                <w:szCs w:val="16"/>
              </w:rPr>
            </w:pPr>
          </w:p>
        </w:tc>
        <w:tc>
          <w:tcPr>
            <w:tcW w:w="1491" w:type="dxa"/>
            <w:gridSpan w:val="3"/>
            <w:tcBorders>
              <w:top w:val="single" w:sz="2" w:space="0" w:color="auto"/>
              <w:left w:val="nil"/>
              <w:bottom w:val="single" w:sz="4" w:space="0" w:color="auto"/>
              <w:right w:val="nil"/>
            </w:tcBorders>
          </w:tcPr>
          <w:p w14:paraId="52C11E27" w14:textId="77777777" w:rsidR="007B7410" w:rsidRPr="00710E83" w:rsidRDefault="007B7410" w:rsidP="00BF19AD">
            <w:pPr>
              <w:ind w:right="-1"/>
              <w:rPr>
                <w:rFonts w:cs="Arial"/>
                <w:sz w:val="16"/>
                <w:szCs w:val="16"/>
              </w:rPr>
            </w:pPr>
          </w:p>
        </w:tc>
        <w:tc>
          <w:tcPr>
            <w:tcW w:w="4137" w:type="dxa"/>
            <w:gridSpan w:val="2"/>
            <w:tcBorders>
              <w:top w:val="single" w:sz="2" w:space="0" w:color="auto"/>
              <w:left w:val="nil"/>
              <w:bottom w:val="single" w:sz="4" w:space="0" w:color="auto"/>
              <w:right w:val="nil"/>
            </w:tcBorders>
          </w:tcPr>
          <w:p w14:paraId="52C11E28" w14:textId="77777777" w:rsidR="007B7410" w:rsidRPr="00710E83" w:rsidRDefault="007B7410" w:rsidP="00BF19AD">
            <w:pPr>
              <w:ind w:right="-1"/>
              <w:rPr>
                <w:rFonts w:cs="Arial"/>
                <w:sz w:val="16"/>
                <w:szCs w:val="16"/>
              </w:rPr>
            </w:pPr>
          </w:p>
        </w:tc>
        <w:tc>
          <w:tcPr>
            <w:tcW w:w="254" w:type="dxa"/>
            <w:tcBorders>
              <w:top w:val="nil"/>
              <w:left w:val="nil"/>
              <w:bottom w:val="nil"/>
              <w:right w:val="nil"/>
            </w:tcBorders>
          </w:tcPr>
          <w:p w14:paraId="52C11E29" w14:textId="77777777" w:rsidR="007B7410" w:rsidRPr="00710E83" w:rsidRDefault="007B7410" w:rsidP="00BF19AD">
            <w:pPr>
              <w:ind w:right="-1"/>
              <w:rPr>
                <w:rFonts w:cs="Arial"/>
                <w:sz w:val="16"/>
                <w:szCs w:val="16"/>
              </w:rPr>
            </w:pPr>
          </w:p>
        </w:tc>
        <w:tc>
          <w:tcPr>
            <w:tcW w:w="2610" w:type="dxa"/>
            <w:vMerge/>
          </w:tcPr>
          <w:p w14:paraId="52C11E2A" w14:textId="77777777" w:rsidR="007B7410" w:rsidRPr="00AE071C" w:rsidRDefault="007B7410" w:rsidP="00BF19AD">
            <w:pPr>
              <w:ind w:right="-1"/>
              <w:rPr>
                <w:rFonts w:cs="Arial"/>
                <w:b/>
              </w:rPr>
            </w:pPr>
          </w:p>
        </w:tc>
      </w:tr>
      <w:tr w:rsidR="00593D6C" w:rsidRPr="00AE071C" w14:paraId="52C11E31" w14:textId="77777777" w:rsidTr="006529C2">
        <w:trPr>
          <w:cantSplit/>
          <w:trHeight w:val="276"/>
        </w:trPr>
        <w:tc>
          <w:tcPr>
            <w:tcW w:w="2104" w:type="dxa"/>
            <w:vMerge w:val="restart"/>
            <w:tcBorders>
              <w:top w:val="nil"/>
              <w:left w:val="nil"/>
              <w:bottom w:val="nil"/>
              <w:right w:val="single" w:sz="4" w:space="0" w:color="auto"/>
            </w:tcBorders>
          </w:tcPr>
          <w:p w14:paraId="52C11E2C" w14:textId="77777777" w:rsidR="007B7410" w:rsidRPr="00AE071C" w:rsidRDefault="007B7410" w:rsidP="00BF19AD">
            <w:pPr>
              <w:ind w:right="-1"/>
              <w:rPr>
                <w:rFonts w:cs="Arial"/>
              </w:rPr>
            </w:pPr>
            <w:r w:rsidRPr="00AE071C">
              <w:rPr>
                <w:rFonts w:cs="Arial"/>
              </w:rPr>
              <w:t>Address of sampling location</w:t>
            </w:r>
          </w:p>
          <w:p w14:paraId="52C11E2D" w14:textId="77777777" w:rsidR="007B7410" w:rsidRPr="002D62DE" w:rsidRDefault="007B7410" w:rsidP="00BF19AD">
            <w:pPr>
              <w:ind w:right="-1"/>
              <w:rPr>
                <w:rFonts w:cs="Arial"/>
                <w:iCs/>
              </w:rPr>
            </w:pPr>
            <w:r w:rsidRPr="002D62DE">
              <w:rPr>
                <w:rFonts w:cs="Arial"/>
                <w:iCs/>
              </w:rPr>
              <w:t>(if different from above)</w:t>
            </w:r>
          </w:p>
        </w:tc>
        <w:tc>
          <w:tcPr>
            <w:tcW w:w="5864" w:type="dxa"/>
            <w:gridSpan w:val="7"/>
            <w:vMerge w:val="restart"/>
            <w:tcBorders>
              <w:top w:val="single" w:sz="4" w:space="0" w:color="auto"/>
              <w:left w:val="single" w:sz="4" w:space="0" w:color="auto"/>
              <w:right w:val="single" w:sz="4" w:space="0" w:color="auto"/>
            </w:tcBorders>
          </w:tcPr>
          <w:p w14:paraId="52C11E2E" w14:textId="77777777" w:rsidR="007B7410" w:rsidRPr="00AE071C" w:rsidRDefault="007B7410" w:rsidP="002A3B61">
            <w:pPr>
              <w:rPr>
                <w:rFonts w:cs="Arial"/>
              </w:rPr>
            </w:pP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254" w:type="dxa"/>
            <w:vMerge w:val="restart"/>
            <w:tcBorders>
              <w:top w:val="nil"/>
              <w:left w:val="single" w:sz="4" w:space="0" w:color="auto"/>
              <w:bottom w:val="nil"/>
              <w:right w:val="nil"/>
            </w:tcBorders>
          </w:tcPr>
          <w:p w14:paraId="52C11E2F" w14:textId="77777777" w:rsidR="007B7410" w:rsidRPr="00AE071C" w:rsidRDefault="007B7410" w:rsidP="00BF19AD">
            <w:pPr>
              <w:ind w:right="-1"/>
              <w:rPr>
                <w:rFonts w:cs="Arial"/>
              </w:rPr>
            </w:pPr>
          </w:p>
        </w:tc>
        <w:tc>
          <w:tcPr>
            <w:tcW w:w="2610" w:type="dxa"/>
            <w:vMerge/>
            <w:tcBorders>
              <w:left w:val="nil"/>
            </w:tcBorders>
          </w:tcPr>
          <w:p w14:paraId="52C11E30" w14:textId="77777777" w:rsidR="007B7410" w:rsidRPr="00AE071C" w:rsidRDefault="007B7410" w:rsidP="00BF19AD">
            <w:pPr>
              <w:ind w:right="-1"/>
              <w:rPr>
                <w:rFonts w:cs="Arial"/>
                <w:b/>
              </w:rPr>
            </w:pPr>
          </w:p>
        </w:tc>
      </w:tr>
      <w:tr w:rsidR="00593D6C" w:rsidRPr="00AE071C" w14:paraId="52C11E36" w14:textId="77777777" w:rsidTr="006529C2">
        <w:trPr>
          <w:cantSplit/>
          <w:trHeight w:val="20"/>
        </w:trPr>
        <w:tc>
          <w:tcPr>
            <w:tcW w:w="2104" w:type="dxa"/>
            <w:vMerge/>
            <w:tcBorders>
              <w:top w:val="nil"/>
              <w:left w:val="nil"/>
              <w:bottom w:val="nil"/>
              <w:right w:val="single" w:sz="4" w:space="0" w:color="auto"/>
            </w:tcBorders>
          </w:tcPr>
          <w:p w14:paraId="52C11E32" w14:textId="77777777" w:rsidR="007B7410" w:rsidRPr="00AE071C" w:rsidRDefault="007B7410" w:rsidP="00BF19AD">
            <w:pPr>
              <w:ind w:right="-1"/>
              <w:rPr>
                <w:rFonts w:cs="Arial"/>
              </w:rPr>
            </w:pPr>
          </w:p>
        </w:tc>
        <w:tc>
          <w:tcPr>
            <w:tcW w:w="5864" w:type="dxa"/>
            <w:gridSpan w:val="7"/>
            <w:vMerge/>
            <w:tcBorders>
              <w:left w:val="single" w:sz="4" w:space="0" w:color="auto"/>
              <w:right w:val="single" w:sz="4" w:space="0" w:color="auto"/>
            </w:tcBorders>
          </w:tcPr>
          <w:p w14:paraId="52C11E33" w14:textId="77777777" w:rsidR="007B7410" w:rsidRPr="00AE071C" w:rsidRDefault="007B7410" w:rsidP="00BF19AD">
            <w:pPr>
              <w:ind w:right="-1"/>
              <w:rPr>
                <w:rFonts w:cs="Arial"/>
              </w:rPr>
            </w:pPr>
          </w:p>
        </w:tc>
        <w:tc>
          <w:tcPr>
            <w:tcW w:w="254" w:type="dxa"/>
            <w:vMerge/>
            <w:tcBorders>
              <w:top w:val="nil"/>
              <w:left w:val="single" w:sz="4" w:space="0" w:color="auto"/>
              <w:bottom w:val="nil"/>
              <w:right w:val="nil"/>
            </w:tcBorders>
          </w:tcPr>
          <w:p w14:paraId="52C11E34" w14:textId="77777777" w:rsidR="007B7410" w:rsidRPr="00AE071C" w:rsidRDefault="007B7410" w:rsidP="00BF19AD">
            <w:pPr>
              <w:ind w:right="-1"/>
              <w:rPr>
                <w:rFonts w:cs="Arial"/>
              </w:rPr>
            </w:pPr>
          </w:p>
        </w:tc>
        <w:tc>
          <w:tcPr>
            <w:tcW w:w="2610" w:type="dxa"/>
            <w:tcBorders>
              <w:top w:val="nil"/>
              <w:left w:val="nil"/>
              <w:bottom w:val="single" w:sz="4" w:space="0" w:color="auto"/>
              <w:right w:val="nil"/>
            </w:tcBorders>
          </w:tcPr>
          <w:p w14:paraId="52C11E35" w14:textId="77777777" w:rsidR="007B7410" w:rsidRPr="008561B7" w:rsidRDefault="007B7410" w:rsidP="007B7410">
            <w:pPr>
              <w:ind w:right="-1"/>
              <w:jc w:val="center"/>
              <w:rPr>
                <w:rFonts w:cs="Arial"/>
                <w:b/>
                <w:sz w:val="16"/>
                <w:szCs w:val="16"/>
              </w:rPr>
            </w:pPr>
          </w:p>
        </w:tc>
      </w:tr>
      <w:tr w:rsidR="00593D6C" w:rsidRPr="00AE071C" w14:paraId="52C11E3B" w14:textId="77777777" w:rsidTr="006529C2">
        <w:trPr>
          <w:cantSplit/>
          <w:trHeight w:val="353"/>
        </w:trPr>
        <w:tc>
          <w:tcPr>
            <w:tcW w:w="2104" w:type="dxa"/>
            <w:vMerge/>
            <w:tcBorders>
              <w:top w:val="nil"/>
              <w:left w:val="nil"/>
              <w:bottom w:val="nil"/>
              <w:right w:val="single" w:sz="4" w:space="0" w:color="auto"/>
            </w:tcBorders>
          </w:tcPr>
          <w:p w14:paraId="52C11E37" w14:textId="77777777" w:rsidR="007B7410" w:rsidRPr="00AE071C" w:rsidRDefault="007B7410" w:rsidP="00BF19AD">
            <w:pPr>
              <w:ind w:right="-1"/>
              <w:rPr>
                <w:rFonts w:cs="Arial"/>
              </w:rPr>
            </w:pPr>
          </w:p>
        </w:tc>
        <w:tc>
          <w:tcPr>
            <w:tcW w:w="5864" w:type="dxa"/>
            <w:gridSpan w:val="7"/>
            <w:vMerge/>
            <w:tcBorders>
              <w:left w:val="single" w:sz="4" w:space="0" w:color="auto"/>
              <w:right w:val="single" w:sz="4" w:space="0" w:color="auto"/>
            </w:tcBorders>
          </w:tcPr>
          <w:p w14:paraId="52C11E38" w14:textId="77777777" w:rsidR="007B7410" w:rsidRPr="00AE071C" w:rsidRDefault="007B7410" w:rsidP="00BF19AD">
            <w:pPr>
              <w:ind w:right="-1"/>
              <w:rPr>
                <w:rFonts w:cs="Arial"/>
              </w:rPr>
            </w:pPr>
          </w:p>
        </w:tc>
        <w:tc>
          <w:tcPr>
            <w:tcW w:w="254" w:type="dxa"/>
            <w:vMerge/>
            <w:tcBorders>
              <w:top w:val="nil"/>
              <w:left w:val="single" w:sz="4" w:space="0" w:color="auto"/>
              <w:bottom w:val="nil"/>
              <w:right w:val="single" w:sz="4" w:space="0" w:color="auto"/>
            </w:tcBorders>
          </w:tcPr>
          <w:p w14:paraId="52C11E39" w14:textId="77777777" w:rsidR="007B7410" w:rsidRPr="00AE071C" w:rsidRDefault="007B7410" w:rsidP="00BF19AD">
            <w:pPr>
              <w:ind w:right="-1"/>
              <w:rPr>
                <w:rFonts w:cs="Arial"/>
              </w:rPr>
            </w:pPr>
          </w:p>
        </w:tc>
        <w:tc>
          <w:tcPr>
            <w:tcW w:w="2610" w:type="dxa"/>
            <w:tcBorders>
              <w:top w:val="single" w:sz="4" w:space="0" w:color="auto"/>
              <w:left w:val="single" w:sz="4" w:space="0" w:color="auto"/>
              <w:bottom w:val="single" w:sz="4" w:space="0" w:color="auto"/>
              <w:right w:val="single" w:sz="4" w:space="0" w:color="auto"/>
            </w:tcBorders>
            <w:shd w:val="clear" w:color="auto" w:fill="000000" w:themeFill="text1"/>
          </w:tcPr>
          <w:p w14:paraId="52C11E3A" w14:textId="77777777" w:rsidR="007B7410" w:rsidRPr="00AE071C" w:rsidRDefault="007B7410" w:rsidP="00DA0FE2">
            <w:pPr>
              <w:ind w:right="-1"/>
              <w:jc w:val="center"/>
              <w:rPr>
                <w:rFonts w:cs="Arial"/>
              </w:rPr>
            </w:pPr>
            <w:r w:rsidRPr="00AE071C">
              <w:rPr>
                <w:rFonts w:cs="Arial"/>
              </w:rPr>
              <w:t>For lab use only</w:t>
            </w:r>
          </w:p>
        </w:tc>
      </w:tr>
      <w:tr w:rsidR="00593D6C" w:rsidRPr="00AE071C" w14:paraId="52C11E40" w14:textId="77777777" w:rsidTr="006529C2">
        <w:trPr>
          <w:cantSplit/>
          <w:trHeight w:val="276"/>
        </w:trPr>
        <w:tc>
          <w:tcPr>
            <w:tcW w:w="2104" w:type="dxa"/>
            <w:vMerge/>
            <w:tcBorders>
              <w:top w:val="nil"/>
              <w:left w:val="nil"/>
              <w:bottom w:val="nil"/>
              <w:right w:val="single" w:sz="4" w:space="0" w:color="auto"/>
            </w:tcBorders>
          </w:tcPr>
          <w:p w14:paraId="52C11E3C" w14:textId="77777777" w:rsidR="007B7410" w:rsidRPr="00AE071C" w:rsidRDefault="007B7410" w:rsidP="00BF19AD">
            <w:pPr>
              <w:ind w:right="-1"/>
              <w:rPr>
                <w:rFonts w:cs="Arial"/>
              </w:rPr>
            </w:pPr>
          </w:p>
        </w:tc>
        <w:tc>
          <w:tcPr>
            <w:tcW w:w="5864" w:type="dxa"/>
            <w:gridSpan w:val="7"/>
            <w:vMerge/>
            <w:tcBorders>
              <w:left w:val="single" w:sz="4" w:space="0" w:color="auto"/>
              <w:bottom w:val="nil"/>
              <w:right w:val="single" w:sz="4" w:space="0" w:color="auto"/>
            </w:tcBorders>
          </w:tcPr>
          <w:p w14:paraId="52C11E3D" w14:textId="77777777" w:rsidR="007B7410" w:rsidRPr="00AE071C" w:rsidRDefault="007B7410" w:rsidP="00BF19AD">
            <w:pPr>
              <w:ind w:right="-1"/>
              <w:rPr>
                <w:rFonts w:cs="Arial"/>
              </w:rPr>
            </w:pPr>
          </w:p>
        </w:tc>
        <w:tc>
          <w:tcPr>
            <w:tcW w:w="254" w:type="dxa"/>
            <w:vMerge/>
            <w:tcBorders>
              <w:top w:val="nil"/>
              <w:left w:val="single" w:sz="4" w:space="0" w:color="auto"/>
              <w:bottom w:val="nil"/>
              <w:right w:val="single" w:sz="4" w:space="0" w:color="auto"/>
            </w:tcBorders>
          </w:tcPr>
          <w:p w14:paraId="52C11E3E" w14:textId="77777777" w:rsidR="007B7410" w:rsidRPr="00AE071C" w:rsidRDefault="007B7410" w:rsidP="00BF19AD">
            <w:pPr>
              <w:ind w:right="-1"/>
              <w:rPr>
                <w:rFonts w:cs="Arial"/>
              </w:rPr>
            </w:pPr>
          </w:p>
        </w:tc>
        <w:tc>
          <w:tcPr>
            <w:tcW w:w="2610" w:type="dxa"/>
            <w:vMerge w:val="restart"/>
            <w:tcBorders>
              <w:top w:val="single" w:sz="4" w:space="0" w:color="auto"/>
              <w:left w:val="single" w:sz="4" w:space="0" w:color="auto"/>
              <w:bottom w:val="single" w:sz="4" w:space="0" w:color="auto"/>
              <w:right w:val="single" w:sz="4" w:space="0" w:color="auto"/>
            </w:tcBorders>
          </w:tcPr>
          <w:p w14:paraId="52C11E3F" w14:textId="77777777" w:rsidR="007B7410" w:rsidRPr="00AE071C" w:rsidRDefault="007B7410" w:rsidP="00BF19AD">
            <w:pPr>
              <w:ind w:right="-1"/>
              <w:rPr>
                <w:rFonts w:cs="Arial"/>
                <w:b/>
              </w:rPr>
            </w:pPr>
          </w:p>
        </w:tc>
      </w:tr>
      <w:tr w:rsidR="00593D6C" w:rsidRPr="00AE071C" w14:paraId="52C11E45" w14:textId="77777777" w:rsidTr="006529C2">
        <w:trPr>
          <w:cantSplit/>
          <w:trHeight w:val="454"/>
        </w:trPr>
        <w:tc>
          <w:tcPr>
            <w:tcW w:w="2104" w:type="dxa"/>
            <w:vMerge/>
            <w:tcBorders>
              <w:top w:val="nil"/>
              <w:left w:val="nil"/>
              <w:bottom w:val="nil"/>
              <w:right w:val="single" w:sz="4" w:space="0" w:color="auto"/>
            </w:tcBorders>
          </w:tcPr>
          <w:p w14:paraId="52C11E41" w14:textId="77777777" w:rsidR="00E95594" w:rsidRPr="00AE071C" w:rsidRDefault="00E95594" w:rsidP="00BF19AD">
            <w:pPr>
              <w:ind w:right="-1"/>
              <w:rPr>
                <w:rFonts w:cs="Arial"/>
              </w:rPr>
            </w:pPr>
          </w:p>
        </w:tc>
        <w:tc>
          <w:tcPr>
            <w:tcW w:w="5864" w:type="dxa"/>
            <w:gridSpan w:val="7"/>
            <w:tcBorders>
              <w:top w:val="nil"/>
              <w:left w:val="single" w:sz="4" w:space="0" w:color="auto"/>
              <w:bottom w:val="single" w:sz="4" w:space="0" w:color="auto"/>
              <w:right w:val="single" w:sz="4" w:space="0" w:color="auto"/>
            </w:tcBorders>
          </w:tcPr>
          <w:p w14:paraId="52C11E42" w14:textId="77777777" w:rsidR="00E95594" w:rsidRPr="00AE071C" w:rsidRDefault="00E95594" w:rsidP="00A67E29">
            <w:pPr>
              <w:ind w:right="-1"/>
              <w:rPr>
                <w:rFonts w:cs="Arial"/>
              </w:rPr>
            </w:pPr>
            <w:r w:rsidRPr="00AE071C">
              <w:rPr>
                <w:rFonts w:cs="Arial"/>
              </w:rPr>
              <w:t xml:space="preserve">Postcode: </w:t>
            </w: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254" w:type="dxa"/>
            <w:vMerge/>
            <w:tcBorders>
              <w:top w:val="nil"/>
              <w:left w:val="single" w:sz="4" w:space="0" w:color="auto"/>
              <w:bottom w:val="nil"/>
              <w:right w:val="single" w:sz="4" w:space="0" w:color="auto"/>
            </w:tcBorders>
          </w:tcPr>
          <w:p w14:paraId="52C11E43" w14:textId="77777777" w:rsidR="00E95594" w:rsidRPr="00AE071C" w:rsidRDefault="00E95594" w:rsidP="00BF19AD">
            <w:pPr>
              <w:ind w:right="-1"/>
              <w:rPr>
                <w:rFonts w:cs="Arial"/>
              </w:rPr>
            </w:pPr>
          </w:p>
        </w:tc>
        <w:tc>
          <w:tcPr>
            <w:tcW w:w="2610" w:type="dxa"/>
            <w:vMerge/>
            <w:tcBorders>
              <w:top w:val="single" w:sz="4" w:space="0" w:color="auto"/>
              <w:left w:val="single" w:sz="4" w:space="0" w:color="auto"/>
              <w:bottom w:val="single" w:sz="4" w:space="0" w:color="auto"/>
              <w:right w:val="single" w:sz="4" w:space="0" w:color="auto"/>
            </w:tcBorders>
          </w:tcPr>
          <w:p w14:paraId="52C11E44" w14:textId="77777777" w:rsidR="00E95594" w:rsidRPr="00AE071C" w:rsidRDefault="00E95594" w:rsidP="00BF19AD">
            <w:pPr>
              <w:ind w:right="-1"/>
              <w:rPr>
                <w:rFonts w:cs="Arial"/>
                <w:b/>
              </w:rPr>
            </w:pPr>
          </w:p>
        </w:tc>
      </w:tr>
      <w:tr w:rsidR="00593D6C" w:rsidRPr="00AE071C" w14:paraId="52C11E4C" w14:textId="77777777" w:rsidTr="006529C2">
        <w:trPr>
          <w:cantSplit/>
          <w:trHeight w:val="20"/>
        </w:trPr>
        <w:tc>
          <w:tcPr>
            <w:tcW w:w="2104" w:type="dxa"/>
            <w:tcBorders>
              <w:top w:val="nil"/>
              <w:left w:val="nil"/>
              <w:bottom w:val="nil"/>
              <w:right w:val="nil"/>
            </w:tcBorders>
          </w:tcPr>
          <w:p w14:paraId="52C11E46" w14:textId="77777777" w:rsidR="00E95594" w:rsidRPr="00710E83" w:rsidRDefault="00E95594" w:rsidP="00BF19AD">
            <w:pPr>
              <w:ind w:right="-1"/>
              <w:rPr>
                <w:rFonts w:cs="Arial"/>
                <w:sz w:val="16"/>
                <w:szCs w:val="16"/>
              </w:rPr>
            </w:pPr>
          </w:p>
        </w:tc>
        <w:tc>
          <w:tcPr>
            <w:tcW w:w="236" w:type="dxa"/>
            <w:gridSpan w:val="2"/>
            <w:tcBorders>
              <w:top w:val="single" w:sz="4" w:space="0" w:color="auto"/>
              <w:left w:val="nil"/>
              <w:bottom w:val="nil"/>
              <w:right w:val="nil"/>
            </w:tcBorders>
          </w:tcPr>
          <w:p w14:paraId="52C11E47" w14:textId="77777777" w:rsidR="00E95594" w:rsidRPr="00710E83" w:rsidRDefault="00E95594" w:rsidP="00BF19AD">
            <w:pPr>
              <w:ind w:right="-1"/>
              <w:rPr>
                <w:rFonts w:cs="Arial"/>
                <w:sz w:val="16"/>
                <w:szCs w:val="16"/>
              </w:rPr>
            </w:pPr>
          </w:p>
        </w:tc>
        <w:tc>
          <w:tcPr>
            <w:tcW w:w="1029" w:type="dxa"/>
            <w:gridSpan w:val="2"/>
            <w:tcBorders>
              <w:top w:val="single" w:sz="4" w:space="0" w:color="auto"/>
              <w:left w:val="nil"/>
              <w:bottom w:val="nil"/>
              <w:right w:val="nil"/>
            </w:tcBorders>
          </w:tcPr>
          <w:p w14:paraId="52C11E48" w14:textId="77777777" w:rsidR="00E95594" w:rsidRPr="00710E83" w:rsidRDefault="00E95594" w:rsidP="00BF19AD">
            <w:pPr>
              <w:ind w:right="-1"/>
              <w:rPr>
                <w:rFonts w:cs="Arial"/>
                <w:sz w:val="16"/>
                <w:szCs w:val="16"/>
              </w:rPr>
            </w:pPr>
          </w:p>
        </w:tc>
        <w:tc>
          <w:tcPr>
            <w:tcW w:w="4599" w:type="dxa"/>
            <w:gridSpan w:val="3"/>
            <w:tcBorders>
              <w:top w:val="single" w:sz="4" w:space="0" w:color="auto"/>
              <w:left w:val="nil"/>
              <w:bottom w:val="nil"/>
              <w:right w:val="nil"/>
            </w:tcBorders>
          </w:tcPr>
          <w:p w14:paraId="52C11E49" w14:textId="77777777" w:rsidR="00E95594" w:rsidRPr="00710E83" w:rsidRDefault="00E95594" w:rsidP="00BF19AD">
            <w:pPr>
              <w:ind w:right="-1"/>
              <w:rPr>
                <w:rFonts w:cs="Arial"/>
                <w:sz w:val="16"/>
                <w:szCs w:val="16"/>
              </w:rPr>
            </w:pPr>
          </w:p>
        </w:tc>
        <w:tc>
          <w:tcPr>
            <w:tcW w:w="254" w:type="dxa"/>
            <w:tcBorders>
              <w:top w:val="nil"/>
              <w:left w:val="nil"/>
              <w:bottom w:val="nil"/>
              <w:right w:val="single" w:sz="4" w:space="0" w:color="auto"/>
            </w:tcBorders>
          </w:tcPr>
          <w:p w14:paraId="52C11E4A" w14:textId="77777777" w:rsidR="00E95594" w:rsidRPr="00710E83" w:rsidRDefault="00E95594" w:rsidP="00BF19AD">
            <w:pPr>
              <w:ind w:right="-1"/>
              <w:rPr>
                <w:rFonts w:cs="Arial"/>
                <w:sz w:val="16"/>
                <w:szCs w:val="16"/>
              </w:rPr>
            </w:pPr>
          </w:p>
        </w:tc>
        <w:tc>
          <w:tcPr>
            <w:tcW w:w="2610" w:type="dxa"/>
            <w:vMerge/>
            <w:tcBorders>
              <w:top w:val="single" w:sz="4" w:space="0" w:color="auto"/>
              <w:left w:val="single" w:sz="4" w:space="0" w:color="auto"/>
              <w:bottom w:val="single" w:sz="4" w:space="0" w:color="auto"/>
              <w:right w:val="single" w:sz="4" w:space="0" w:color="auto"/>
            </w:tcBorders>
          </w:tcPr>
          <w:p w14:paraId="52C11E4B" w14:textId="77777777" w:rsidR="00E95594" w:rsidRPr="00AE071C" w:rsidRDefault="00E95594" w:rsidP="00BF19AD">
            <w:pPr>
              <w:ind w:right="-1"/>
              <w:rPr>
                <w:rFonts w:cs="Arial"/>
                <w:b/>
              </w:rPr>
            </w:pPr>
          </w:p>
        </w:tc>
      </w:tr>
      <w:tr w:rsidR="00593D6C" w:rsidRPr="00AE071C" w14:paraId="52C11E51" w14:textId="77777777" w:rsidTr="006529C2">
        <w:trPr>
          <w:cantSplit/>
          <w:trHeight w:val="283"/>
        </w:trPr>
        <w:tc>
          <w:tcPr>
            <w:tcW w:w="2127" w:type="dxa"/>
            <w:gridSpan w:val="2"/>
            <w:tcBorders>
              <w:top w:val="nil"/>
              <w:left w:val="nil"/>
              <w:bottom w:val="nil"/>
              <w:right w:val="single" w:sz="2" w:space="0" w:color="auto"/>
            </w:tcBorders>
            <w:vAlign w:val="center"/>
          </w:tcPr>
          <w:p w14:paraId="52C11E4D" w14:textId="77777777" w:rsidR="00E95594" w:rsidRPr="00AE071C" w:rsidRDefault="00E95594" w:rsidP="00A323C5">
            <w:pPr>
              <w:ind w:right="34"/>
              <w:rPr>
                <w:rFonts w:cs="Arial"/>
              </w:rPr>
            </w:pPr>
            <w:r w:rsidRPr="00AE071C">
              <w:rPr>
                <w:rFonts w:cs="Arial"/>
              </w:rPr>
              <w:t>CPH No. at sampling location</w:t>
            </w:r>
          </w:p>
        </w:tc>
        <w:tc>
          <w:tcPr>
            <w:tcW w:w="5841" w:type="dxa"/>
            <w:gridSpan w:val="6"/>
            <w:tcBorders>
              <w:top w:val="single" w:sz="2" w:space="0" w:color="auto"/>
              <w:left w:val="single" w:sz="2" w:space="0" w:color="auto"/>
              <w:bottom w:val="single" w:sz="2" w:space="0" w:color="auto"/>
              <w:right w:val="single" w:sz="2" w:space="0" w:color="auto"/>
            </w:tcBorders>
            <w:vAlign w:val="center"/>
          </w:tcPr>
          <w:p w14:paraId="52C11E4E" w14:textId="77777777" w:rsidR="00E95594" w:rsidRPr="00AE071C" w:rsidRDefault="00E95594" w:rsidP="00704008">
            <w:pPr>
              <w:ind w:right="-1"/>
              <w:rPr>
                <w:rFonts w:cs="Arial"/>
              </w:rPr>
            </w:pP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254" w:type="dxa"/>
            <w:tcBorders>
              <w:top w:val="nil"/>
              <w:left w:val="single" w:sz="2" w:space="0" w:color="auto"/>
              <w:bottom w:val="nil"/>
              <w:right w:val="single" w:sz="4" w:space="0" w:color="auto"/>
            </w:tcBorders>
            <w:vAlign w:val="center"/>
          </w:tcPr>
          <w:p w14:paraId="52C11E4F" w14:textId="77777777" w:rsidR="00E95594" w:rsidRPr="00AE071C" w:rsidRDefault="00E95594" w:rsidP="00704008">
            <w:pPr>
              <w:ind w:right="-1"/>
              <w:rPr>
                <w:rFonts w:cs="Arial"/>
              </w:rPr>
            </w:pPr>
          </w:p>
        </w:tc>
        <w:tc>
          <w:tcPr>
            <w:tcW w:w="2610" w:type="dxa"/>
            <w:vMerge/>
            <w:tcBorders>
              <w:top w:val="single" w:sz="4" w:space="0" w:color="auto"/>
              <w:left w:val="single" w:sz="4" w:space="0" w:color="auto"/>
              <w:bottom w:val="single" w:sz="4" w:space="0" w:color="auto"/>
              <w:right w:val="single" w:sz="4" w:space="0" w:color="auto"/>
            </w:tcBorders>
          </w:tcPr>
          <w:p w14:paraId="52C11E50" w14:textId="77777777" w:rsidR="00E95594" w:rsidRPr="00AE071C" w:rsidRDefault="00E95594" w:rsidP="00BF19AD">
            <w:pPr>
              <w:ind w:right="-1"/>
              <w:rPr>
                <w:rFonts w:cs="Arial"/>
                <w:b/>
              </w:rPr>
            </w:pPr>
          </w:p>
        </w:tc>
      </w:tr>
      <w:tr w:rsidR="00593D6C" w:rsidRPr="00AE071C" w14:paraId="52C11E54" w14:textId="77777777" w:rsidTr="006529C2">
        <w:trPr>
          <w:cantSplit/>
          <w:trHeight w:val="20"/>
        </w:trPr>
        <w:tc>
          <w:tcPr>
            <w:tcW w:w="8222" w:type="dxa"/>
            <w:gridSpan w:val="9"/>
            <w:tcBorders>
              <w:top w:val="nil"/>
              <w:left w:val="nil"/>
              <w:bottom w:val="nil"/>
              <w:right w:val="single" w:sz="4" w:space="0" w:color="auto"/>
            </w:tcBorders>
            <w:vAlign w:val="center"/>
          </w:tcPr>
          <w:p w14:paraId="52C11E52" w14:textId="77777777" w:rsidR="00E95594" w:rsidRPr="00710E83" w:rsidRDefault="00E95594" w:rsidP="00BF19AD">
            <w:pPr>
              <w:ind w:right="-1"/>
              <w:rPr>
                <w:rFonts w:cs="Arial"/>
                <w:b/>
                <w:sz w:val="16"/>
                <w:szCs w:val="16"/>
              </w:rPr>
            </w:pPr>
            <w:r w:rsidRPr="00AE071C">
              <w:rPr>
                <w:rFonts w:cs="Arial"/>
                <w:b/>
              </w:rPr>
              <w:t xml:space="preserve"> </w:t>
            </w:r>
          </w:p>
        </w:tc>
        <w:tc>
          <w:tcPr>
            <w:tcW w:w="2610" w:type="dxa"/>
            <w:vMerge/>
            <w:tcBorders>
              <w:top w:val="single" w:sz="4" w:space="0" w:color="auto"/>
              <w:left w:val="single" w:sz="4" w:space="0" w:color="auto"/>
              <w:bottom w:val="single" w:sz="4" w:space="0" w:color="auto"/>
              <w:right w:val="single" w:sz="4" w:space="0" w:color="auto"/>
            </w:tcBorders>
            <w:vAlign w:val="center"/>
          </w:tcPr>
          <w:p w14:paraId="52C11E53" w14:textId="77777777" w:rsidR="00E95594" w:rsidRPr="00AE071C" w:rsidRDefault="00E95594" w:rsidP="00BF19AD">
            <w:pPr>
              <w:ind w:right="-1"/>
              <w:rPr>
                <w:rFonts w:cs="Arial"/>
                <w:b/>
              </w:rPr>
            </w:pPr>
          </w:p>
        </w:tc>
      </w:tr>
      <w:tr w:rsidR="00593D6C" w:rsidRPr="00AE071C" w14:paraId="52C11E59" w14:textId="77777777" w:rsidTr="006529C2">
        <w:trPr>
          <w:cantSplit/>
          <w:trHeight w:val="283"/>
        </w:trPr>
        <w:tc>
          <w:tcPr>
            <w:tcW w:w="2127" w:type="dxa"/>
            <w:gridSpan w:val="2"/>
            <w:tcBorders>
              <w:top w:val="nil"/>
              <w:left w:val="nil"/>
              <w:bottom w:val="nil"/>
              <w:right w:val="single" w:sz="2" w:space="0" w:color="auto"/>
            </w:tcBorders>
            <w:vAlign w:val="center"/>
          </w:tcPr>
          <w:p w14:paraId="52C11E55" w14:textId="77777777" w:rsidR="00E95594" w:rsidRPr="00AE071C" w:rsidRDefault="00E95594" w:rsidP="009A7A82">
            <w:pPr>
              <w:ind w:right="-1"/>
              <w:rPr>
                <w:rFonts w:cs="Arial"/>
              </w:rPr>
            </w:pPr>
            <w:r w:rsidRPr="00AE071C">
              <w:rPr>
                <w:rFonts w:cs="Arial"/>
              </w:rPr>
              <w:t>GPS map ref. of premises location</w:t>
            </w:r>
          </w:p>
        </w:tc>
        <w:tc>
          <w:tcPr>
            <w:tcW w:w="5841" w:type="dxa"/>
            <w:gridSpan w:val="6"/>
            <w:tcBorders>
              <w:top w:val="single" w:sz="2" w:space="0" w:color="auto"/>
              <w:left w:val="single" w:sz="2" w:space="0" w:color="auto"/>
              <w:bottom w:val="single" w:sz="2" w:space="0" w:color="auto"/>
              <w:right w:val="single" w:sz="2" w:space="0" w:color="auto"/>
            </w:tcBorders>
            <w:vAlign w:val="center"/>
          </w:tcPr>
          <w:p w14:paraId="52C11E56" w14:textId="77777777" w:rsidR="00E95594" w:rsidRPr="00AE071C" w:rsidRDefault="00E95594" w:rsidP="00763409">
            <w:pPr>
              <w:ind w:right="-1"/>
              <w:rPr>
                <w:rFonts w:cs="Arial"/>
              </w:rPr>
            </w:pPr>
            <w:r w:rsidRPr="00AE071C">
              <w:rPr>
                <w:rFonts w:cs="Arial"/>
              </w:rPr>
              <w:fldChar w:fldCharType="begin">
                <w:ffData>
                  <w:name w:val="Text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254" w:type="dxa"/>
            <w:tcBorders>
              <w:top w:val="nil"/>
              <w:left w:val="single" w:sz="2" w:space="0" w:color="auto"/>
              <w:bottom w:val="nil"/>
              <w:right w:val="single" w:sz="4" w:space="0" w:color="auto"/>
            </w:tcBorders>
            <w:vAlign w:val="center"/>
          </w:tcPr>
          <w:p w14:paraId="52C11E57" w14:textId="77777777" w:rsidR="00E95594" w:rsidRPr="00AE071C" w:rsidRDefault="00E95594" w:rsidP="00BF19AD">
            <w:pPr>
              <w:ind w:right="-1"/>
              <w:rPr>
                <w:rFonts w:cs="Arial"/>
                <w:b/>
              </w:rPr>
            </w:pPr>
          </w:p>
        </w:tc>
        <w:tc>
          <w:tcPr>
            <w:tcW w:w="2610" w:type="dxa"/>
            <w:vMerge/>
            <w:tcBorders>
              <w:top w:val="single" w:sz="4" w:space="0" w:color="auto"/>
              <w:left w:val="single" w:sz="4" w:space="0" w:color="auto"/>
              <w:bottom w:val="single" w:sz="4" w:space="0" w:color="auto"/>
              <w:right w:val="single" w:sz="4" w:space="0" w:color="auto"/>
            </w:tcBorders>
            <w:vAlign w:val="center"/>
          </w:tcPr>
          <w:p w14:paraId="52C11E58" w14:textId="77777777" w:rsidR="00E95594" w:rsidRPr="00AE071C" w:rsidRDefault="00E95594" w:rsidP="00BF19AD">
            <w:pPr>
              <w:ind w:right="-1"/>
              <w:rPr>
                <w:rFonts w:cs="Arial"/>
                <w:b/>
              </w:rPr>
            </w:pPr>
          </w:p>
        </w:tc>
      </w:tr>
    </w:tbl>
    <w:p w14:paraId="2D3F6E82" w14:textId="77777777" w:rsidR="000135A7" w:rsidRPr="008561B7" w:rsidRDefault="000135A7">
      <w:pPr>
        <w:rPr>
          <w:rFonts w:cs="Arial"/>
          <w:sz w:val="16"/>
          <w:szCs w:val="16"/>
        </w:rPr>
      </w:pP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1384"/>
        <w:gridCol w:w="446"/>
        <w:gridCol w:w="706"/>
        <w:gridCol w:w="282"/>
        <w:gridCol w:w="443"/>
        <w:gridCol w:w="202"/>
        <w:gridCol w:w="60"/>
        <w:gridCol w:w="641"/>
        <w:gridCol w:w="89"/>
        <w:gridCol w:w="666"/>
        <w:gridCol w:w="16"/>
        <w:gridCol w:w="1019"/>
        <w:gridCol w:w="108"/>
        <w:gridCol w:w="1309"/>
        <w:gridCol w:w="707"/>
        <w:gridCol w:w="1085"/>
        <w:gridCol w:w="1609"/>
      </w:tblGrid>
      <w:tr w:rsidR="00593D6C" w:rsidRPr="00AE071C" w14:paraId="52C11E5D" w14:textId="77777777" w:rsidTr="006E223D">
        <w:trPr>
          <w:trHeight w:val="454"/>
        </w:trPr>
        <w:tc>
          <w:tcPr>
            <w:tcW w:w="10772" w:type="dxa"/>
            <w:gridSpan w:val="17"/>
            <w:tcBorders>
              <w:top w:val="single" w:sz="18" w:space="0" w:color="auto"/>
              <w:left w:val="nil"/>
              <w:bottom w:val="single" w:sz="4" w:space="0" w:color="auto"/>
              <w:right w:val="nil"/>
            </w:tcBorders>
            <w:vAlign w:val="center"/>
          </w:tcPr>
          <w:p w14:paraId="52C11E5C" w14:textId="77777777" w:rsidR="00704008" w:rsidRPr="00AE071C" w:rsidRDefault="00704008" w:rsidP="007E104A">
            <w:pPr>
              <w:spacing w:before="60" w:after="60"/>
              <w:ind w:right="-1"/>
              <w:rPr>
                <w:rFonts w:cs="Arial"/>
                <w:b/>
              </w:rPr>
            </w:pPr>
            <w:r w:rsidRPr="00AE071C">
              <w:rPr>
                <w:rFonts w:cs="Arial"/>
                <w:b/>
              </w:rPr>
              <w:t xml:space="preserve">Part 2 </w:t>
            </w:r>
            <w:r w:rsidR="001A1D9C" w:rsidRPr="00AE071C">
              <w:rPr>
                <w:rFonts w:cs="Arial"/>
                <w:b/>
              </w:rPr>
              <w:t>-</w:t>
            </w:r>
            <w:r w:rsidRPr="00AE071C">
              <w:rPr>
                <w:rFonts w:cs="Arial"/>
                <w:b/>
              </w:rPr>
              <w:t xml:space="preserve"> Reason for Sampling</w:t>
            </w:r>
            <w:r w:rsidR="007E30AF" w:rsidRPr="00AE071C">
              <w:rPr>
                <w:rFonts w:cs="Arial"/>
                <w:b/>
              </w:rPr>
              <w:t xml:space="preserve"> </w:t>
            </w:r>
            <w:r w:rsidR="007E30AF" w:rsidRPr="00AE071C">
              <w:rPr>
                <w:rFonts w:cs="Arial"/>
              </w:rPr>
              <w:t>(tick one)</w:t>
            </w:r>
          </w:p>
        </w:tc>
      </w:tr>
      <w:tr w:rsidR="00593D6C" w:rsidRPr="00AE071C" w14:paraId="52C11E6C" w14:textId="77777777" w:rsidTr="006E223D">
        <w:trPr>
          <w:trHeight w:val="175"/>
        </w:trPr>
        <w:tc>
          <w:tcPr>
            <w:tcW w:w="1830" w:type="dxa"/>
            <w:gridSpan w:val="2"/>
            <w:tcBorders>
              <w:top w:val="single" w:sz="4" w:space="0" w:color="auto"/>
              <w:left w:val="single" w:sz="4" w:space="0" w:color="auto"/>
              <w:bottom w:val="single" w:sz="4" w:space="0" w:color="auto"/>
              <w:right w:val="single" w:sz="4" w:space="0" w:color="auto"/>
            </w:tcBorders>
            <w:vAlign w:val="center"/>
          </w:tcPr>
          <w:p w14:paraId="52C11E5E" w14:textId="5A81E9FA" w:rsidR="00576358" w:rsidRPr="00AE071C" w:rsidRDefault="00576358" w:rsidP="00BA6849">
            <w:pPr>
              <w:ind w:right="-1"/>
              <w:rPr>
                <w:rFonts w:cs="Arial"/>
              </w:rPr>
            </w:pPr>
            <w:r w:rsidRPr="00AE071C">
              <w:rPr>
                <w:rFonts w:cs="Arial"/>
              </w:rPr>
              <w:br w:type="column"/>
              <w:t xml:space="preserve">Pre-Licence </w:t>
            </w:r>
            <w:sdt>
              <w:sdtPr>
                <w:rPr>
                  <w:rFonts w:cs="Arial"/>
                  <w:sz w:val="32"/>
                  <w:szCs w:val="32"/>
                </w:rPr>
                <w:id w:val="-1667928780"/>
                <w14:checkbox>
                  <w14:checked w14:val="0"/>
                  <w14:checkedState w14:val="2612" w14:font="MS Gothic"/>
                  <w14:uncheckedState w14:val="2610" w14:font="MS Gothic"/>
                </w14:checkbox>
              </w:sdtPr>
              <w:sdtContent>
                <w:r w:rsidR="00BA6849" w:rsidRPr="00BA6849">
                  <w:rPr>
                    <w:rFonts w:ascii="MS Gothic" w:eastAsia="MS Gothic" w:hAnsi="MS Gothic" w:cs="Arial" w:hint="eastAsia"/>
                    <w:sz w:val="32"/>
                    <w:szCs w:val="32"/>
                  </w:rPr>
                  <w:t>☐</w:t>
                </w:r>
              </w:sdtContent>
            </w:sdt>
          </w:p>
        </w:tc>
        <w:tc>
          <w:tcPr>
            <w:tcW w:w="706" w:type="dxa"/>
            <w:tcBorders>
              <w:top w:val="single" w:sz="4" w:space="0" w:color="auto"/>
              <w:left w:val="single" w:sz="4" w:space="0" w:color="auto"/>
              <w:bottom w:val="single" w:sz="4" w:space="0" w:color="auto"/>
              <w:right w:val="single" w:sz="4" w:space="0" w:color="auto"/>
            </w:tcBorders>
            <w:vAlign w:val="center"/>
          </w:tcPr>
          <w:p w14:paraId="52C11E5F" w14:textId="77777777" w:rsidR="00576358" w:rsidRPr="00AE071C" w:rsidRDefault="00576358" w:rsidP="00BA6849">
            <w:pPr>
              <w:ind w:right="-1"/>
              <w:rPr>
                <w:rFonts w:cs="Arial"/>
              </w:rPr>
            </w:pPr>
            <w:r w:rsidRPr="00AE071C">
              <w:rPr>
                <w:rFonts w:cs="Arial"/>
              </w:rPr>
              <w:t>PZ</w:t>
            </w:r>
          </w:p>
          <w:sdt>
            <w:sdtPr>
              <w:rPr>
                <w:rFonts w:cs="Arial"/>
                <w:sz w:val="32"/>
                <w:szCs w:val="32"/>
              </w:rPr>
              <w:id w:val="-928645109"/>
              <w14:checkbox>
                <w14:checked w14:val="0"/>
                <w14:checkedState w14:val="2612" w14:font="MS Gothic"/>
                <w14:uncheckedState w14:val="2610" w14:font="MS Gothic"/>
              </w14:checkbox>
            </w:sdtPr>
            <w:sdtContent>
              <w:p w14:paraId="52C11E60" w14:textId="3C9C946D" w:rsidR="00576358" w:rsidRPr="00AE071C" w:rsidRDefault="00BA6849" w:rsidP="00BA6849">
                <w:pPr>
                  <w:ind w:right="-1"/>
                  <w:rPr>
                    <w:rFonts w:cs="Arial"/>
                  </w:rPr>
                </w:pPr>
                <w:r w:rsidRPr="00BA6849">
                  <w:rPr>
                    <w:rFonts w:ascii="MS Gothic" w:eastAsia="MS Gothic" w:hAnsi="MS Gothic" w:cs="Arial" w:hint="eastAsia"/>
                    <w:sz w:val="32"/>
                    <w:szCs w:val="32"/>
                  </w:rPr>
                  <w:t>☐</w:t>
                </w:r>
              </w:p>
            </w:sdtContent>
          </w:sdt>
        </w:tc>
        <w:tc>
          <w:tcPr>
            <w:tcW w:w="987" w:type="dxa"/>
            <w:gridSpan w:val="4"/>
            <w:tcBorders>
              <w:top w:val="single" w:sz="4" w:space="0" w:color="auto"/>
              <w:left w:val="single" w:sz="4" w:space="0" w:color="auto"/>
              <w:bottom w:val="single" w:sz="4" w:space="0" w:color="auto"/>
              <w:right w:val="single" w:sz="4" w:space="0" w:color="auto"/>
            </w:tcBorders>
            <w:vAlign w:val="center"/>
          </w:tcPr>
          <w:p w14:paraId="52C11E61" w14:textId="77777777" w:rsidR="00576358" w:rsidRPr="00AE071C" w:rsidRDefault="00576358" w:rsidP="00BA6849">
            <w:pPr>
              <w:ind w:right="-1"/>
              <w:rPr>
                <w:rFonts w:cs="Arial"/>
              </w:rPr>
            </w:pPr>
            <w:r w:rsidRPr="00AE071C">
              <w:rPr>
                <w:rFonts w:cs="Arial"/>
              </w:rPr>
              <w:t>SZ</w:t>
            </w:r>
          </w:p>
          <w:p w14:paraId="52C11E62" w14:textId="57595FC6" w:rsidR="00576358" w:rsidRPr="00AE071C" w:rsidRDefault="00000000" w:rsidP="00BA6849">
            <w:pPr>
              <w:ind w:right="-1"/>
              <w:rPr>
                <w:rFonts w:cs="Arial"/>
              </w:rPr>
            </w:pPr>
            <w:sdt>
              <w:sdtPr>
                <w:rPr>
                  <w:rFonts w:cs="Arial"/>
                  <w:sz w:val="32"/>
                  <w:szCs w:val="32"/>
                </w:rPr>
                <w:id w:val="-1664611595"/>
                <w14:checkbox>
                  <w14:checked w14:val="0"/>
                  <w14:checkedState w14:val="2612" w14:font="MS Gothic"/>
                  <w14:uncheckedState w14:val="2610" w14:font="MS Gothic"/>
                </w14:checkbox>
              </w:sdtPr>
              <w:sdtContent>
                <w:r w:rsidR="00BA6849" w:rsidRPr="00BA6849">
                  <w:rPr>
                    <w:rFonts w:ascii="MS Gothic" w:eastAsia="MS Gothic" w:hAnsi="MS Gothic" w:cs="Arial" w:hint="eastAsia"/>
                    <w:sz w:val="32"/>
                    <w:szCs w:val="32"/>
                  </w:rPr>
                  <w:t>☐</w:t>
                </w:r>
              </w:sdtContent>
            </w:sdt>
          </w:p>
        </w:tc>
        <w:tc>
          <w:tcPr>
            <w:tcW w:w="730" w:type="dxa"/>
            <w:gridSpan w:val="2"/>
            <w:tcBorders>
              <w:top w:val="single" w:sz="4" w:space="0" w:color="auto"/>
              <w:left w:val="single" w:sz="4" w:space="0" w:color="auto"/>
              <w:bottom w:val="single" w:sz="4" w:space="0" w:color="auto"/>
              <w:right w:val="single" w:sz="4" w:space="0" w:color="auto"/>
            </w:tcBorders>
            <w:vAlign w:val="center"/>
          </w:tcPr>
          <w:p w14:paraId="52C11E63" w14:textId="0F75C730" w:rsidR="00576358" w:rsidRPr="00AE071C" w:rsidRDefault="00A0053E" w:rsidP="00BA6849">
            <w:pPr>
              <w:ind w:right="-1"/>
              <w:rPr>
                <w:rFonts w:cs="Arial"/>
              </w:rPr>
            </w:pPr>
            <w:r w:rsidRPr="00AE071C">
              <w:rPr>
                <w:rFonts w:cs="Arial"/>
              </w:rPr>
              <w:t>TCZ</w:t>
            </w:r>
          </w:p>
          <w:p w14:paraId="52C11E64" w14:textId="0AE5EC9D" w:rsidR="00576358" w:rsidRPr="00AE071C" w:rsidRDefault="00000000" w:rsidP="00BA6849">
            <w:pPr>
              <w:ind w:right="-1"/>
              <w:rPr>
                <w:rFonts w:cs="Arial"/>
              </w:rPr>
            </w:pPr>
            <w:sdt>
              <w:sdtPr>
                <w:rPr>
                  <w:rFonts w:cs="Arial"/>
                  <w:sz w:val="32"/>
                  <w:szCs w:val="32"/>
                </w:rPr>
                <w:id w:val="1963000868"/>
                <w14:checkbox>
                  <w14:checked w14:val="0"/>
                  <w14:checkedState w14:val="2612" w14:font="MS Gothic"/>
                  <w14:uncheckedState w14:val="2610" w14:font="MS Gothic"/>
                </w14:checkbox>
              </w:sdtPr>
              <w:sdtContent>
                <w:r w:rsidR="00BA6849" w:rsidRPr="00BA6849">
                  <w:rPr>
                    <w:rFonts w:ascii="MS Gothic" w:eastAsia="MS Gothic" w:hAnsi="MS Gothic" w:cs="Arial" w:hint="eastAsia"/>
                    <w:sz w:val="32"/>
                    <w:szCs w:val="32"/>
                  </w:rPr>
                  <w:t>☐</w:t>
                </w:r>
              </w:sdtContent>
            </w:sdt>
          </w:p>
        </w:tc>
        <w:tc>
          <w:tcPr>
            <w:tcW w:w="1701" w:type="dxa"/>
            <w:gridSpan w:val="3"/>
            <w:tcBorders>
              <w:top w:val="single" w:sz="4" w:space="0" w:color="auto"/>
              <w:left w:val="single" w:sz="4" w:space="0" w:color="auto"/>
              <w:bottom w:val="single" w:sz="4" w:space="0" w:color="auto"/>
              <w:right w:val="single" w:sz="4" w:space="0" w:color="auto"/>
            </w:tcBorders>
            <w:vAlign w:val="center"/>
          </w:tcPr>
          <w:p w14:paraId="52C11E65" w14:textId="34673469" w:rsidR="00576358" w:rsidRPr="00AE071C" w:rsidRDefault="00A0053E" w:rsidP="00BA6849">
            <w:pPr>
              <w:ind w:right="-1"/>
              <w:rPr>
                <w:rFonts w:cs="Arial"/>
              </w:rPr>
            </w:pPr>
            <w:r w:rsidRPr="00AE071C">
              <w:rPr>
                <w:rFonts w:cs="Arial"/>
              </w:rPr>
              <w:t>Epidemiology</w:t>
            </w:r>
          </w:p>
          <w:sdt>
            <w:sdtPr>
              <w:rPr>
                <w:rFonts w:cs="Arial"/>
                <w:sz w:val="32"/>
                <w:szCs w:val="32"/>
              </w:rPr>
              <w:id w:val="-1600863832"/>
              <w14:checkbox>
                <w14:checked w14:val="0"/>
                <w14:checkedState w14:val="2612" w14:font="MS Gothic"/>
                <w14:uncheckedState w14:val="2610" w14:font="MS Gothic"/>
              </w14:checkbox>
            </w:sdtPr>
            <w:sdtContent>
              <w:p w14:paraId="52C11E66" w14:textId="671EBE2D" w:rsidR="00576358" w:rsidRPr="00AE071C" w:rsidRDefault="00BA6849" w:rsidP="00BA6849">
                <w:pPr>
                  <w:ind w:right="-1"/>
                  <w:rPr>
                    <w:rFonts w:cs="Arial"/>
                  </w:rPr>
                </w:pPr>
                <w:r w:rsidRPr="00BA6849">
                  <w:rPr>
                    <w:rFonts w:ascii="MS Gothic" w:eastAsia="MS Gothic" w:hAnsi="MS Gothic" w:cs="Arial" w:hint="eastAsia"/>
                    <w:sz w:val="32"/>
                    <w:szCs w:val="32"/>
                  </w:rPr>
                  <w:t>☐</w:t>
                </w:r>
              </w:p>
            </w:sdtContent>
          </w:sdt>
        </w:tc>
        <w:tc>
          <w:tcPr>
            <w:tcW w:w="1417" w:type="dxa"/>
            <w:gridSpan w:val="2"/>
            <w:tcBorders>
              <w:top w:val="single" w:sz="4" w:space="0" w:color="auto"/>
              <w:left w:val="single" w:sz="4" w:space="0" w:color="auto"/>
              <w:bottom w:val="single" w:sz="4" w:space="0" w:color="auto"/>
              <w:right w:val="single" w:sz="4" w:space="0" w:color="auto"/>
            </w:tcBorders>
            <w:vAlign w:val="center"/>
          </w:tcPr>
          <w:p w14:paraId="53370E63" w14:textId="77777777" w:rsidR="0000486C" w:rsidRPr="00AE071C" w:rsidRDefault="00576358" w:rsidP="00BA6849">
            <w:pPr>
              <w:rPr>
                <w:rFonts w:cs="Arial"/>
              </w:rPr>
            </w:pPr>
            <w:r w:rsidRPr="00AE071C">
              <w:rPr>
                <w:rFonts w:cs="Arial"/>
              </w:rPr>
              <w:t xml:space="preserve">Restocking </w:t>
            </w:r>
          </w:p>
          <w:sdt>
            <w:sdtPr>
              <w:rPr>
                <w:rFonts w:cs="Arial"/>
                <w:sz w:val="32"/>
                <w:szCs w:val="32"/>
              </w:rPr>
              <w:id w:val="1363861559"/>
              <w14:checkbox>
                <w14:checked w14:val="0"/>
                <w14:checkedState w14:val="2612" w14:font="MS Gothic"/>
                <w14:uncheckedState w14:val="2610" w14:font="MS Gothic"/>
              </w14:checkbox>
            </w:sdtPr>
            <w:sdtContent>
              <w:p w14:paraId="52C11E67" w14:textId="135CE21F" w:rsidR="00576358" w:rsidRPr="00AE071C" w:rsidRDefault="00BA6849" w:rsidP="00BA6849">
                <w:pPr>
                  <w:rPr>
                    <w:rFonts w:cs="Arial"/>
                  </w:rPr>
                </w:pPr>
                <w:r>
                  <w:rPr>
                    <w:rFonts w:ascii="MS Gothic" w:eastAsia="MS Gothic" w:hAnsi="MS Gothic" w:cs="Arial" w:hint="eastAsia"/>
                    <w:sz w:val="32"/>
                    <w:szCs w:val="32"/>
                  </w:rPr>
                  <w:t>☐</w:t>
                </w:r>
              </w:p>
            </w:sdtContent>
          </w:sdt>
        </w:tc>
        <w:tc>
          <w:tcPr>
            <w:tcW w:w="1792" w:type="dxa"/>
            <w:gridSpan w:val="2"/>
            <w:tcBorders>
              <w:top w:val="single" w:sz="4" w:space="0" w:color="auto"/>
              <w:left w:val="single" w:sz="4" w:space="0" w:color="auto"/>
              <w:bottom w:val="single" w:sz="4" w:space="0" w:color="auto"/>
              <w:right w:val="single" w:sz="4" w:space="0" w:color="auto"/>
            </w:tcBorders>
            <w:vAlign w:val="center"/>
          </w:tcPr>
          <w:p w14:paraId="52C11E68" w14:textId="77777777" w:rsidR="00576358" w:rsidRPr="00AE071C" w:rsidRDefault="00576358" w:rsidP="00BA6849">
            <w:pPr>
              <w:ind w:right="-1"/>
              <w:rPr>
                <w:rFonts w:cs="Arial"/>
              </w:rPr>
            </w:pPr>
            <w:r w:rsidRPr="00AE071C">
              <w:rPr>
                <w:rFonts w:cs="Arial"/>
              </w:rPr>
              <w:t>Tracing</w:t>
            </w:r>
          </w:p>
          <w:p w14:paraId="52C11E69" w14:textId="49194EBA" w:rsidR="00576358" w:rsidRPr="00AE071C" w:rsidRDefault="00576358" w:rsidP="00BA6849">
            <w:pPr>
              <w:ind w:right="-1"/>
              <w:rPr>
                <w:rFonts w:cs="Arial"/>
              </w:rPr>
            </w:pPr>
            <w:r w:rsidRPr="00AE071C">
              <w:rPr>
                <w:rFonts w:cs="Arial"/>
              </w:rPr>
              <w:t xml:space="preserve"> </w:t>
            </w:r>
            <w:sdt>
              <w:sdtPr>
                <w:rPr>
                  <w:rFonts w:cs="Arial"/>
                  <w:sz w:val="32"/>
                  <w:szCs w:val="32"/>
                </w:rPr>
                <w:id w:val="1112469680"/>
                <w14:checkbox>
                  <w14:checked w14:val="0"/>
                  <w14:checkedState w14:val="2612" w14:font="MS Gothic"/>
                  <w14:uncheckedState w14:val="2610" w14:font="MS Gothic"/>
                </w14:checkbox>
              </w:sdtPr>
              <w:sdtContent>
                <w:r w:rsidR="00BA6849" w:rsidRPr="00BA6849">
                  <w:rPr>
                    <w:rFonts w:ascii="MS Gothic" w:eastAsia="MS Gothic" w:hAnsi="MS Gothic" w:cs="Arial" w:hint="eastAsia"/>
                    <w:sz w:val="32"/>
                    <w:szCs w:val="32"/>
                  </w:rPr>
                  <w:t>☐</w:t>
                </w:r>
              </w:sdtContent>
            </w:sdt>
          </w:p>
        </w:tc>
        <w:tc>
          <w:tcPr>
            <w:tcW w:w="1609" w:type="dxa"/>
            <w:tcBorders>
              <w:top w:val="single" w:sz="4" w:space="0" w:color="auto"/>
              <w:left w:val="single" w:sz="4" w:space="0" w:color="auto"/>
              <w:bottom w:val="single" w:sz="4" w:space="0" w:color="auto"/>
              <w:right w:val="single" w:sz="4" w:space="0" w:color="auto"/>
            </w:tcBorders>
            <w:vAlign w:val="center"/>
          </w:tcPr>
          <w:p w14:paraId="52C11E6A" w14:textId="76526DEB" w:rsidR="00576358" w:rsidRPr="00AE071C" w:rsidRDefault="0000486C" w:rsidP="00BA6849">
            <w:pPr>
              <w:ind w:right="-1"/>
              <w:rPr>
                <w:rFonts w:cs="Arial"/>
              </w:rPr>
            </w:pPr>
            <w:r w:rsidRPr="00AE071C">
              <w:rPr>
                <w:rFonts w:cs="Arial"/>
              </w:rPr>
              <w:t>Vaccination</w:t>
            </w:r>
          </w:p>
          <w:sdt>
            <w:sdtPr>
              <w:rPr>
                <w:rFonts w:cs="Arial"/>
                <w:sz w:val="32"/>
                <w:szCs w:val="32"/>
              </w:rPr>
              <w:id w:val="-584687058"/>
              <w14:checkbox>
                <w14:checked w14:val="0"/>
                <w14:checkedState w14:val="2612" w14:font="MS Gothic"/>
                <w14:uncheckedState w14:val="2610" w14:font="MS Gothic"/>
              </w14:checkbox>
            </w:sdtPr>
            <w:sdtContent>
              <w:p w14:paraId="52C11E6B" w14:textId="297FEECA" w:rsidR="00576358" w:rsidRPr="00AE071C" w:rsidRDefault="00BA6849" w:rsidP="00BA6849">
                <w:pPr>
                  <w:ind w:right="-1"/>
                  <w:rPr>
                    <w:rFonts w:cs="Arial"/>
                  </w:rPr>
                </w:pPr>
                <w:r w:rsidRPr="00BA6849">
                  <w:rPr>
                    <w:rFonts w:ascii="MS Gothic" w:eastAsia="MS Gothic" w:hAnsi="MS Gothic" w:cs="Arial" w:hint="eastAsia"/>
                    <w:sz w:val="32"/>
                    <w:szCs w:val="32"/>
                  </w:rPr>
                  <w:t>☐</w:t>
                </w:r>
              </w:p>
            </w:sdtContent>
          </w:sdt>
        </w:tc>
      </w:tr>
      <w:tr w:rsidR="00830C96" w:rsidRPr="00AE071C" w14:paraId="12386A6E" w14:textId="77777777" w:rsidTr="006E223D">
        <w:trPr>
          <w:trHeight w:val="175"/>
        </w:trPr>
        <w:tc>
          <w:tcPr>
            <w:tcW w:w="1830" w:type="dxa"/>
            <w:gridSpan w:val="2"/>
            <w:tcBorders>
              <w:top w:val="single" w:sz="4" w:space="0" w:color="auto"/>
              <w:left w:val="single" w:sz="4" w:space="0" w:color="auto"/>
              <w:bottom w:val="single" w:sz="2" w:space="0" w:color="000000" w:themeColor="text1"/>
              <w:right w:val="single" w:sz="4" w:space="0" w:color="auto"/>
            </w:tcBorders>
            <w:vAlign w:val="center"/>
          </w:tcPr>
          <w:p w14:paraId="3D6CE134" w14:textId="7F6B1E87" w:rsidR="00830C96" w:rsidRPr="00AE071C" w:rsidRDefault="00830C96" w:rsidP="00BA6849">
            <w:pPr>
              <w:ind w:right="-1"/>
              <w:rPr>
                <w:rFonts w:cs="Arial"/>
              </w:rPr>
            </w:pPr>
            <w:r w:rsidRPr="00AE071C">
              <w:rPr>
                <w:rFonts w:cs="Arial"/>
              </w:rPr>
              <w:br w:type="column"/>
              <w:t xml:space="preserve">Post-Licence </w:t>
            </w:r>
            <w:sdt>
              <w:sdtPr>
                <w:rPr>
                  <w:rFonts w:cs="Arial"/>
                  <w:sz w:val="32"/>
                  <w:szCs w:val="32"/>
                </w:rPr>
                <w:id w:val="2130124711"/>
                <w14:checkbox>
                  <w14:checked w14:val="0"/>
                  <w14:checkedState w14:val="2612" w14:font="MS Gothic"/>
                  <w14:uncheckedState w14:val="2610" w14:font="MS Gothic"/>
                </w14:checkbox>
              </w:sdtPr>
              <w:sdtContent>
                <w:r w:rsidR="00BA6849">
                  <w:rPr>
                    <w:rFonts w:ascii="MS Gothic" w:eastAsia="MS Gothic" w:hAnsi="MS Gothic" w:cs="Arial" w:hint="eastAsia"/>
                    <w:sz w:val="32"/>
                    <w:szCs w:val="32"/>
                  </w:rPr>
                  <w:t>☐</w:t>
                </w:r>
              </w:sdtContent>
            </w:sdt>
          </w:p>
        </w:tc>
        <w:tc>
          <w:tcPr>
            <w:tcW w:w="706" w:type="dxa"/>
            <w:tcBorders>
              <w:top w:val="single" w:sz="4" w:space="0" w:color="auto"/>
              <w:left w:val="single" w:sz="4" w:space="0" w:color="auto"/>
              <w:bottom w:val="single" w:sz="2" w:space="0" w:color="000000" w:themeColor="text1"/>
              <w:right w:val="single" w:sz="4" w:space="0" w:color="auto"/>
            </w:tcBorders>
            <w:vAlign w:val="center"/>
          </w:tcPr>
          <w:p w14:paraId="70B8C423" w14:textId="64C917F5" w:rsidR="00830C96" w:rsidRPr="00AE071C" w:rsidRDefault="00830C96" w:rsidP="00BA6849">
            <w:pPr>
              <w:ind w:right="-1"/>
              <w:rPr>
                <w:rFonts w:cs="Arial"/>
              </w:rPr>
            </w:pPr>
            <w:r w:rsidRPr="00AE071C">
              <w:rPr>
                <w:rFonts w:cs="Arial"/>
              </w:rPr>
              <w:t>CZ</w:t>
            </w:r>
          </w:p>
          <w:sdt>
            <w:sdtPr>
              <w:rPr>
                <w:rFonts w:cs="Arial"/>
                <w:sz w:val="32"/>
                <w:szCs w:val="32"/>
              </w:rPr>
              <w:id w:val="1655098070"/>
              <w14:checkbox>
                <w14:checked w14:val="0"/>
                <w14:checkedState w14:val="2612" w14:font="MS Gothic"/>
                <w14:uncheckedState w14:val="2610" w14:font="MS Gothic"/>
              </w14:checkbox>
            </w:sdtPr>
            <w:sdtContent>
              <w:p w14:paraId="15086D1F" w14:textId="094140EB" w:rsidR="00830C96" w:rsidRPr="00AE071C" w:rsidRDefault="00BA6849" w:rsidP="00BA6849">
                <w:pPr>
                  <w:ind w:right="-1"/>
                  <w:rPr>
                    <w:rFonts w:cs="Arial"/>
                  </w:rPr>
                </w:pPr>
                <w:r w:rsidRPr="00BA6849">
                  <w:rPr>
                    <w:rFonts w:ascii="MS Gothic" w:eastAsia="MS Gothic" w:hAnsi="MS Gothic" w:cs="Arial" w:hint="eastAsia"/>
                    <w:sz w:val="32"/>
                    <w:szCs w:val="32"/>
                  </w:rPr>
                  <w:t>☐</w:t>
                </w:r>
              </w:p>
            </w:sdtContent>
          </w:sdt>
        </w:tc>
        <w:tc>
          <w:tcPr>
            <w:tcW w:w="987" w:type="dxa"/>
            <w:gridSpan w:val="4"/>
            <w:tcBorders>
              <w:top w:val="single" w:sz="4" w:space="0" w:color="auto"/>
              <w:left w:val="single" w:sz="4" w:space="0" w:color="auto"/>
              <w:bottom w:val="single" w:sz="2" w:space="0" w:color="000000" w:themeColor="text1"/>
              <w:right w:val="single" w:sz="4" w:space="0" w:color="auto"/>
            </w:tcBorders>
            <w:vAlign w:val="center"/>
          </w:tcPr>
          <w:p w14:paraId="47D98070" w14:textId="5C51C371" w:rsidR="00830C96" w:rsidRPr="00AE071C" w:rsidRDefault="00830C96" w:rsidP="00BA6849">
            <w:pPr>
              <w:ind w:right="-1"/>
              <w:rPr>
                <w:rFonts w:cs="Arial"/>
              </w:rPr>
            </w:pPr>
            <w:r w:rsidRPr="00AE071C">
              <w:rPr>
                <w:rFonts w:cs="Arial"/>
              </w:rPr>
              <w:t>RZ</w:t>
            </w:r>
          </w:p>
          <w:p w14:paraId="7F4F00F2" w14:textId="2CF14144" w:rsidR="00830C96" w:rsidRPr="00AE071C" w:rsidRDefault="00830C96" w:rsidP="00BA6849">
            <w:pPr>
              <w:ind w:right="-1"/>
              <w:rPr>
                <w:rFonts w:cs="Arial"/>
              </w:rPr>
            </w:pPr>
            <w:r w:rsidRPr="00BA6849">
              <w:rPr>
                <w:rFonts w:cs="Arial"/>
                <w:sz w:val="32"/>
                <w:szCs w:val="32"/>
              </w:rPr>
              <w:t xml:space="preserve"> </w:t>
            </w:r>
            <w:sdt>
              <w:sdtPr>
                <w:rPr>
                  <w:rFonts w:cs="Arial"/>
                  <w:sz w:val="32"/>
                  <w:szCs w:val="32"/>
                </w:rPr>
                <w:id w:val="638376489"/>
                <w14:checkbox>
                  <w14:checked w14:val="0"/>
                  <w14:checkedState w14:val="2612" w14:font="MS Gothic"/>
                  <w14:uncheckedState w14:val="2610" w14:font="MS Gothic"/>
                </w14:checkbox>
              </w:sdtPr>
              <w:sdtContent>
                <w:r w:rsidR="00BA6849" w:rsidRPr="00BA6849">
                  <w:rPr>
                    <w:rFonts w:ascii="MS Gothic" w:eastAsia="MS Gothic" w:hAnsi="MS Gothic" w:cs="Arial" w:hint="eastAsia"/>
                    <w:sz w:val="32"/>
                    <w:szCs w:val="32"/>
                  </w:rPr>
                  <w:t>☐</w:t>
                </w:r>
              </w:sdtContent>
            </w:sdt>
          </w:p>
        </w:tc>
        <w:tc>
          <w:tcPr>
            <w:tcW w:w="3848" w:type="dxa"/>
            <w:gridSpan w:val="7"/>
            <w:tcBorders>
              <w:top w:val="single" w:sz="4" w:space="0" w:color="auto"/>
              <w:left w:val="single" w:sz="4" w:space="0" w:color="auto"/>
              <w:bottom w:val="single" w:sz="2" w:space="0" w:color="000000" w:themeColor="text1"/>
              <w:right w:val="single" w:sz="4" w:space="0" w:color="auto"/>
            </w:tcBorders>
            <w:vAlign w:val="center"/>
          </w:tcPr>
          <w:p w14:paraId="4858738B" w14:textId="77777777" w:rsidR="00830C96" w:rsidRPr="00AE071C" w:rsidRDefault="00830C96" w:rsidP="00BA6849">
            <w:pPr>
              <w:ind w:right="-1"/>
              <w:rPr>
                <w:rFonts w:cs="Arial"/>
              </w:rPr>
            </w:pPr>
            <w:r w:rsidRPr="00AE071C">
              <w:rPr>
                <w:rFonts w:cs="Arial"/>
              </w:rPr>
              <w:t xml:space="preserve">Other(specify) </w:t>
            </w:r>
            <w:r w:rsidRPr="00AE071C">
              <w:rPr>
                <w:rFonts w:cs="Arial"/>
              </w:rPr>
              <w:fldChar w:fldCharType="begin">
                <w:ffData>
                  <w:name w:val="Text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3401" w:type="dxa"/>
            <w:gridSpan w:val="3"/>
            <w:tcBorders>
              <w:top w:val="single" w:sz="4" w:space="0" w:color="auto"/>
              <w:left w:val="single" w:sz="4" w:space="0" w:color="auto"/>
              <w:bottom w:val="single" w:sz="2" w:space="0" w:color="000000" w:themeColor="text1"/>
              <w:right w:val="single" w:sz="4" w:space="0" w:color="auto"/>
            </w:tcBorders>
            <w:vAlign w:val="center"/>
          </w:tcPr>
          <w:p w14:paraId="7648F3F9" w14:textId="18F389CD" w:rsidR="002E28D1" w:rsidRDefault="00830C96" w:rsidP="00BA6849">
            <w:pPr>
              <w:ind w:right="-1"/>
              <w:rPr>
                <w:rFonts w:eastAsia="Arial" w:cs="Arial"/>
              </w:rPr>
            </w:pPr>
            <w:r w:rsidRPr="00AE071C">
              <w:rPr>
                <w:rFonts w:eastAsia="Arial" w:cs="Arial"/>
              </w:rPr>
              <w:t>Future Research</w:t>
            </w:r>
            <w:r w:rsidR="002E28D1">
              <w:rPr>
                <w:rFonts w:eastAsia="Arial" w:cs="Arial"/>
              </w:rPr>
              <w:t xml:space="preserve"> -</w:t>
            </w:r>
          </w:p>
          <w:p w14:paraId="6AD1EB2F" w14:textId="4C465517" w:rsidR="00830C96" w:rsidRPr="00AE071C" w:rsidRDefault="00830C96" w:rsidP="00BA6849">
            <w:pPr>
              <w:ind w:right="-1"/>
              <w:rPr>
                <w:rFonts w:cs="Arial"/>
              </w:rPr>
            </w:pPr>
            <w:r w:rsidRPr="00AE071C">
              <w:rPr>
                <w:rFonts w:eastAsia="Arial" w:cs="Arial"/>
              </w:rPr>
              <w:t>non-priority testing</w:t>
            </w:r>
            <w:r w:rsidR="00D81425" w:rsidRPr="00AE071C">
              <w:rPr>
                <w:rFonts w:eastAsia="Arial" w:cs="Arial"/>
              </w:rPr>
              <w:t xml:space="preserve"> </w:t>
            </w:r>
            <w:sdt>
              <w:sdtPr>
                <w:rPr>
                  <w:rFonts w:eastAsia="Arial" w:cs="Arial"/>
                  <w:sz w:val="32"/>
                  <w:szCs w:val="32"/>
                </w:rPr>
                <w:id w:val="1333562127"/>
                <w14:checkbox>
                  <w14:checked w14:val="0"/>
                  <w14:checkedState w14:val="2612" w14:font="MS Gothic"/>
                  <w14:uncheckedState w14:val="2610" w14:font="MS Gothic"/>
                </w14:checkbox>
              </w:sdtPr>
              <w:sdtContent>
                <w:r w:rsidR="00BA6849" w:rsidRPr="00BA6849">
                  <w:rPr>
                    <w:rFonts w:ascii="MS Gothic" w:eastAsia="MS Gothic" w:hAnsi="MS Gothic" w:cs="Arial" w:hint="eastAsia"/>
                    <w:sz w:val="32"/>
                    <w:szCs w:val="32"/>
                  </w:rPr>
                  <w:t>☐</w:t>
                </w:r>
              </w:sdtContent>
            </w:sdt>
          </w:p>
        </w:tc>
      </w:tr>
      <w:tr w:rsidR="00A0053E" w:rsidRPr="00AE071C" w14:paraId="52C11E70"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
        </w:trPr>
        <w:tc>
          <w:tcPr>
            <w:tcW w:w="10772" w:type="dxa"/>
            <w:gridSpan w:val="17"/>
            <w:tcBorders>
              <w:top w:val="single" w:sz="2" w:space="0" w:color="000000" w:themeColor="text1"/>
              <w:left w:val="nil"/>
              <w:bottom w:val="single" w:sz="18" w:space="0" w:color="auto"/>
            </w:tcBorders>
            <w:vAlign w:val="center"/>
          </w:tcPr>
          <w:p w14:paraId="52C11E6F" w14:textId="77777777" w:rsidR="00A0053E" w:rsidRPr="002429D4" w:rsidRDefault="00A0053E" w:rsidP="00A0053E">
            <w:pPr>
              <w:jc w:val="right"/>
              <w:rPr>
                <w:rFonts w:cs="Arial"/>
                <w:sz w:val="16"/>
                <w:szCs w:val="16"/>
                <w:lang w:eastAsia="en-GB"/>
              </w:rPr>
            </w:pPr>
          </w:p>
        </w:tc>
      </w:tr>
      <w:tr w:rsidR="00A0053E" w:rsidRPr="00AE071C" w14:paraId="52C11E72"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1"/>
        </w:trPr>
        <w:tc>
          <w:tcPr>
            <w:tcW w:w="10772" w:type="dxa"/>
            <w:gridSpan w:val="17"/>
            <w:tcBorders>
              <w:top w:val="single" w:sz="18" w:space="0" w:color="auto"/>
              <w:left w:val="nil"/>
            </w:tcBorders>
          </w:tcPr>
          <w:p w14:paraId="52C11E71" w14:textId="77777777" w:rsidR="00A0053E" w:rsidRPr="00AE071C" w:rsidRDefault="00A0053E" w:rsidP="008363A5">
            <w:pPr>
              <w:spacing w:before="60" w:after="120"/>
              <w:rPr>
                <w:rFonts w:cs="Arial"/>
                <w:b/>
                <w:lang w:eastAsia="en-GB"/>
              </w:rPr>
            </w:pPr>
            <w:r w:rsidRPr="00AE071C">
              <w:rPr>
                <w:rFonts w:cs="Arial"/>
                <w:b/>
                <w:lang w:eastAsia="en-GB"/>
              </w:rPr>
              <w:t xml:space="preserve">Part 3 - Details of submitting Veterinarian or Technical Officer </w:t>
            </w:r>
            <w:r w:rsidRPr="00AE071C">
              <w:rPr>
                <w:rFonts w:cs="Arial"/>
                <w:lang w:eastAsia="en-GB"/>
              </w:rPr>
              <w:t>(must match submission label on outer package)</w:t>
            </w:r>
          </w:p>
        </w:tc>
      </w:tr>
      <w:tr w:rsidR="00A0053E" w:rsidRPr="00AE071C" w14:paraId="52C11E77" w14:textId="77777777" w:rsidTr="006E223D">
        <w:tblPrEx>
          <w:tblLook w:val="00A0" w:firstRow="1" w:lastRow="0" w:firstColumn="1" w:lastColumn="0" w:noHBand="0" w:noVBand="0"/>
        </w:tblPrEx>
        <w:trPr>
          <w:trHeight w:val="317"/>
        </w:trPr>
        <w:tc>
          <w:tcPr>
            <w:tcW w:w="2536" w:type="dxa"/>
            <w:gridSpan w:val="3"/>
            <w:tcBorders>
              <w:top w:val="nil"/>
              <w:left w:val="nil"/>
              <w:bottom w:val="nil"/>
              <w:right w:val="single" w:sz="4" w:space="0" w:color="auto"/>
            </w:tcBorders>
            <w:vAlign w:val="center"/>
          </w:tcPr>
          <w:p w14:paraId="52C11E73" w14:textId="77777777" w:rsidR="00A0053E" w:rsidRPr="00AE071C" w:rsidRDefault="00A0053E" w:rsidP="00A0053E">
            <w:pPr>
              <w:rPr>
                <w:rFonts w:cs="Arial"/>
                <w:lang w:eastAsia="en-GB"/>
              </w:rPr>
            </w:pPr>
            <w:r w:rsidRPr="00AE071C">
              <w:rPr>
                <w:rFonts w:cs="Arial"/>
                <w:lang w:eastAsia="en-GB"/>
              </w:rPr>
              <w:t>Date of collection of samples</w:t>
            </w:r>
          </w:p>
        </w:tc>
        <w:tc>
          <w:tcPr>
            <w:tcW w:w="1717" w:type="dxa"/>
            <w:gridSpan w:val="6"/>
            <w:tcBorders>
              <w:top w:val="single" w:sz="4" w:space="0" w:color="auto"/>
              <w:left w:val="single" w:sz="4" w:space="0" w:color="auto"/>
              <w:bottom w:val="single" w:sz="4" w:space="0" w:color="auto"/>
              <w:right w:val="single" w:sz="4" w:space="0" w:color="auto"/>
            </w:tcBorders>
            <w:vAlign w:val="center"/>
          </w:tcPr>
          <w:p w14:paraId="52C11E74" w14:textId="77777777" w:rsidR="00A0053E" w:rsidRPr="00AE071C" w:rsidRDefault="00A0053E"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c>
          <w:tcPr>
            <w:tcW w:w="1809" w:type="dxa"/>
            <w:gridSpan w:val="4"/>
            <w:tcBorders>
              <w:top w:val="nil"/>
              <w:left w:val="single" w:sz="4" w:space="0" w:color="auto"/>
              <w:bottom w:val="nil"/>
              <w:right w:val="single" w:sz="4" w:space="0" w:color="auto"/>
            </w:tcBorders>
          </w:tcPr>
          <w:p w14:paraId="52C11E75" w14:textId="77777777" w:rsidR="00A0053E" w:rsidRPr="00AE071C" w:rsidRDefault="00A0053E" w:rsidP="00A0053E">
            <w:pPr>
              <w:rPr>
                <w:rFonts w:cs="Arial"/>
                <w:lang w:eastAsia="en-GB"/>
              </w:rPr>
            </w:pPr>
            <w:r w:rsidRPr="00AE071C">
              <w:rPr>
                <w:rFonts w:cs="Arial"/>
                <w:lang w:eastAsia="en-GB"/>
              </w:rPr>
              <w:t>APHA office/FOB</w:t>
            </w:r>
          </w:p>
        </w:tc>
        <w:tc>
          <w:tcPr>
            <w:tcW w:w="4710" w:type="dxa"/>
            <w:gridSpan w:val="4"/>
            <w:tcBorders>
              <w:top w:val="single" w:sz="4" w:space="0" w:color="auto"/>
              <w:left w:val="single" w:sz="4" w:space="0" w:color="auto"/>
              <w:bottom w:val="single" w:sz="4" w:space="0" w:color="auto"/>
              <w:right w:val="single" w:sz="4" w:space="0" w:color="auto"/>
            </w:tcBorders>
            <w:vAlign w:val="center"/>
          </w:tcPr>
          <w:p w14:paraId="52C11E76" w14:textId="77777777" w:rsidR="00A0053E" w:rsidRPr="00AE071C" w:rsidRDefault="00A0053E"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r>
      <w:tr w:rsidR="00882247" w:rsidRPr="00AE071C" w14:paraId="52C11E79"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
        </w:trPr>
        <w:tc>
          <w:tcPr>
            <w:tcW w:w="2536" w:type="dxa"/>
            <w:gridSpan w:val="3"/>
            <w:tcBorders>
              <w:left w:val="nil"/>
            </w:tcBorders>
            <w:vAlign w:val="center"/>
          </w:tcPr>
          <w:p w14:paraId="192B72B7" w14:textId="77777777" w:rsidR="00882247" w:rsidRPr="00DE6BA8" w:rsidRDefault="00882247" w:rsidP="00A0053E">
            <w:pPr>
              <w:rPr>
                <w:rFonts w:cs="Arial"/>
                <w:sz w:val="16"/>
                <w:szCs w:val="16"/>
                <w:lang w:eastAsia="en-GB"/>
              </w:rPr>
            </w:pPr>
          </w:p>
        </w:tc>
        <w:tc>
          <w:tcPr>
            <w:tcW w:w="1717" w:type="dxa"/>
            <w:gridSpan w:val="6"/>
            <w:tcBorders>
              <w:top w:val="single" w:sz="4" w:space="0" w:color="auto"/>
              <w:left w:val="nil"/>
            </w:tcBorders>
            <w:vAlign w:val="center"/>
          </w:tcPr>
          <w:p w14:paraId="32DC95F2" w14:textId="77777777" w:rsidR="00882247" w:rsidRPr="00DE6BA8" w:rsidRDefault="00882247" w:rsidP="00A0053E">
            <w:pPr>
              <w:rPr>
                <w:rFonts w:cs="Arial"/>
                <w:sz w:val="16"/>
                <w:szCs w:val="16"/>
                <w:lang w:eastAsia="en-GB"/>
              </w:rPr>
            </w:pPr>
          </w:p>
        </w:tc>
        <w:tc>
          <w:tcPr>
            <w:tcW w:w="1809" w:type="dxa"/>
            <w:gridSpan w:val="4"/>
            <w:tcBorders>
              <w:left w:val="nil"/>
            </w:tcBorders>
            <w:vAlign w:val="center"/>
          </w:tcPr>
          <w:p w14:paraId="537138FC" w14:textId="77777777" w:rsidR="00882247" w:rsidRPr="00DE6BA8" w:rsidRDefault="00882247" w:rsidP="00A0053E">
            <w:pPr>
              <w:rPr>
                <w:rFonts w:cs="Arial"/>
                <w:sz w:val="16"/>
                <w:szCs w:val="16"/>
                <w:lang w:eastAsia="en-GB"/>
              </w:rPr>
            </w:pPr>
          </w:p>
        </w:tc>
        <w:tc>
          <w:tcPr>
            <w:tcW w:w="4710" w:type="dxa"/>
            <w:gridSpan w:val="4"/>
            <w:tcBorders>
              <w:top w:val="single" w:sz="4" w:space="0" w:color="auto"/>
              <w:left w:val="nil"/>
            </w:tcBorders>
            <w:vAlign w:val="center"/>
          </w:tcPr>
          <w:p w14:paraId="52C11E78" w14:textId="3951FB88" w:rsidR="00882247" w:rsidRPr="00DE6BA8" w:rsidRDefault="00882247" w:rsidP="00A0053E">
            <w:pPr>
              <w:rPr>
                <w:rFonts w:cs="Arial"/>
                <w:sz w:val="16"/>
                <w:szCs w:val="16"/>
                <w:lang w:eastAsia="en-GB"/>
              </w:rPr>
            </w:pPr>
          </w:p>
        </w:tc>
      </w:tr>
      <w:tr w:rsidR="0064687B" w:rsidRPr="00AE071C" w14:paraId="52C11E7F"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317"/>
        </w:trPr>
        <w:tc>
          <w:tcPr>
            <w:tcW w:w="4919" w:type="dxa"/>
            <w:gridSpan w:val="10"/>
            <w:tcBorders>
              <w:left w:val="nil"/>
              <w:right w:val="single" w:sz="4" w:space="0" w:color="auto"/>
            </w:tcBorders>
          </w:tcPr>
          <w:p w14:paraId="52C11E7B" w14:textId="08273E62" w:rsidR="0064687B" w:rsidRPr="00AE071C" w:rsidRDefault="0064687B" w:rsidP="00A0053E">
            <w:pPr>
              <w:rPr>
                <w:rFonts w:cs="Arial"/>
                <w:lang w:eastAsia="en-GB"/>
              </w:rPr>
            </w:pPr>
            <w:r w:rsidRPr="00AE071C">
              <w:rPr>
                <w:rFonts w:cs="Arial"/>
                <w:lang w:eastAsia="en-GB"/>
              </w:rPr>
              <w:t>Signature of submitting Vet/Technical Officer</w:t>
            </w:r>
            <w:r w:rsidRPr="00AE071C" w:rsidDel="00576358">
              <w:rPr>
                <w:rFonts w:cs="Arial"/>
                <w:lang w:eastAsia="en-GB"/>
              </w:rPr>
              <w:t xml:space="preserve"> </w:t>
            </w:r>
          </w:p>
        </w:tc>
        <w:tc>
          <w:tcPr>
            <w:tcW w:w="5853" w:type="dxa"/>
            <w:gridSpan w:val="7"/>
            <w:tcBorders>
              <w:top w:val="single" w:sz="4" w:space="0" w:color="auto"/>
              <w:left w:val="single" w:sz="4" w:space="0" w:color="auto"/>
              <w:bottom w:val="single" w:sz="4" w:space="0" w:color="auto"/>
              <w:right w:val="single" w:sz="4" w:space="0" w:color="auto"/>
            </w:tcBorders>
            <w:vAlign w:val="center"/>
          </w:tcPr>
          <w:p w14:paraId="52C11E7E" w14:textId="280E65B1" w:rsidR="0064687B" w:rsidRPr="00AE071C" w:rsidRDefault="0064687B" w:rsidP="00A0053E">
            <w:pPr>
              <w:rPr>
                <w:rFonts w:cs="Arial"/>
                <w:lang w:eastAsia="en-GB"/>
              </w:rPr>
            </w:pPr>
            <w:r w:rsidRPr="00AE071C" w:rsidDel="003E76FA">
              <w:rPr>
                <w:rFonts w:cs="Arial"/>
                <w:lang w:eastAsia="en-GB"/>
              </w:rPr>
              <w:t xml:space="preserve"> </w:t>
            </w:r>
          </w:p>
        </w:tc>
      </w:tr>
      <w:tr w:rsidR="00710E83" w:rsidRPr="00710E83" w14:paraId="6160232A"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
        </w:trPr>
        <w:tc>
          <w:tcPr>
            <w:tcW w:w="4919" w:type="dxa"/>
            <w:gridSpan w:val="10"/>
            <w:tcBorders>
              <w:left w:val="nil"/>
            </w:tcBorders>
          </w:tcPr>
          <w:p w14:paraId="59A4D47C" w14:textId="77777777" w:rsidR="00710E83" w:rsidRPr="00710E83" w:rsidRDefault="00710E83" w:rsidP="00A0053E">
            <w:pPr>
              <w:rPr>
                <w:rFonts w:cs="Arial"/>
                <w:sz w:val="16"/>
                <w:szCs w:val="16"/>
                <w:lang w:eastAsia="en-GB"/>
              </w:rPr>
            </w:pPr>
          </w:p>
        </w:tc>
        <w:tc>
          <w:tcPr>
            <w:tcW w:w="5853" w:type="dxa"/>
            <w:gridSpan w:val="7"/>
            <w:tcBorders>
              <w:top w:val="single" w:sz="4" w:space="0" w:color="auto"/>
            </w:tcBorders>
            <w:vAlign w:val="center"/>
          </w:tcPr>
          <w:p w14:paraId="237883AC" w14:textId="77777777" w:rsidR="00710E83" w:rsidRPr="00710E83" w:rsidDel="003E76FA" w:rsidRDefault="00710E83" w:rsidP="00A0053E">
            <w:pPr>
              <w:rPr>
                <w:rFonts w:cs="Arial"/>
                <w:sz w:val="16"/>
                <w:szCs w:val="16"/>
                <w:lang w:eastAsia="en-GB"/>
              </w:rPr>
            </w:pPr>
          </w:p>
        </w:tc>
      </w:tr>
      <w:tr w:rsidR="0064687B" w:rsidRPr="00AE071C" w14:paraId="52C11E81"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454"/>
        </w:trPr>
        <w:tc>
          <w:tcPr>
            <w:tcW w:w="2818" w:type="dxa"/>
            <w:gridSpan w:val="4"/>
            <w:tcBorders>
              <w:left w:val="nil"/>
              <w:right w:val="single" w:sz="4" w:space="0" w:color="auto"/>
            </w:tcBorders>
            <w:vAlign w:val="center"/>
          </w:tcPr>
          <w:p w14:paraId="115B7D05" w14:textId="77777777" w:rsidR="0064687B" w:rsidRPr="00AE071C" w:rsidRDefault="0064687B" w:rsidP="00A0053E">
            <w:pPr>
              <w:rPr>
                <w:rFonts w:cs="Arial"/>
                <w:lang w:eastAsia="en-GB"/>
              </w:rPr>
            </w:pPr>
            <w:r w:rsidRPr="00AE071C">
              <w:rPr>
                <w:rFonts w:cs="Arial"/>
                <w:lang w:eastAsia="en-GB"/>
              </w:rPr>
              <w:t>Name in</w:t>
            </w:r>
            <w:r>
              <w:rPr>
                <w:rFonts w:cs="Arial"/>
                <w:lang w:eastAsia="en-GB"/>
              </w:rPr>
              <w:t xml:space="preserve"> block letters</w:t>
            </w:r>
          </w:p>
        </w:tc>
        <w:tc>
          <w:tcPr>
            <w:tcW w:w="7954" w:type="dxa"/>
            <w:gridSpan w:val="13"/>
            <w:tcBorders>
              <w:top w:val="single" w:sz="4" w:space="0" w:color="auto"/>
              <w:left w:val="single" w:sz="4" w:space="0" w:color="auto"/>
              <w:bottom w:val="single" w:sz="4" w:space="0" w:color="auto"/>
              <w:right w:val="single" w:sz="4" w:space="0" w:color="auto"/>
            </w:tcBorders>
            <w:vAlign w:val="center"/>
          </w:tcPr>
          <w:p w14:paraId="52C11E80" w14:textId="3AA8D2D7" w:rsidR="0064687B" w:rsidRPr="00AE071C" w:rsidRDefault="0042655E" w:rsidP="00A0053E">
            <w:pPr>
              <w:rPr>
                <w:rFonts w:cs="Arial"/>
                <w:lang w:eastAsia="en-GB"/>
              </w:rPr>
            </w:pPr>
            <w:r>
              <w:rPr>
                <w:rFonts w:cs="Arial"/>
                <w:lang w:eastAsia="en-GB"/>
              </w:rPr>
              <w:fldChar w:fldCharType="begin">
                <w:ffData>
                  <w:name w:val="Text189"/>
                  <w:enabled/>
                  <w:calcOnExit w:val="0"/>
                  <w:textInput/>
                </w:ffData>
              </w:fldChar>
            </w:r>
            <w:bookmarkStart w:id="2" w:name="Text189"/>
            <w:r>
              <w:rPr>
                <w:rFonts w:cs="Arial"/>
                <w:lang w:eastAsia="en-GB"/>
              </w:rPr>
              <w:instrText xml:space="preserve"> FORMTEXT </w:instrText>
            </w:r>
            <w:r>
              <w:rPr>
                <w:rFonts w:cs="Arial"/>
                <w:lang w:eastAsia="en-GB"/>
              </w:rPr>
            </w:r>
            <w:r>
              <w:rPr>
                <w:rFonts w:cs="Arial"/>
                <w:lang w:eastAsia="en-GB"/>
              </w:rPr>
              <w:fldChar w:fldCharType="separate"/>
            </w:r>
            <w:r>
              <w:rPr>
                <w:rFonts w:cs="Arial"/>
                <w:noProof/>
                <w:lang w:eastAsia="en-GB"/>
              </w:rPr>
              <w:t> </w:t>
            </w:r>
            <w:r>
              <w:rPr>
                <w:rFonts w:cs="Arial"/>
                <w:noProof/>
                <w:lang w:eastAsia="en-GB"/>
              </w:rPr>
              <w:t> </w:t>
            </w:r>
            <w:r>
              <w:rPr>
                <w:rFonts w:cs="Arial"/>
                <w:noProof/>
                <w:lang w:eastAsia="en-GB"/>
              </w:rPr>
              <w:t> </w:t>
            </w:r>
            <w:r>
              <w:rPr>
                <w:rFonts w:cs="Arial"/>
                <w:noProof/>
                <w:lang w:eastAsia="en-GB"/>
              </w:rPr>
              <w:t> </w:t>
            </w:r>
            <w:r>
              <w:rPr>
                <w:rFonts w:cs="Arial"/>
                <w:noProof/>
                <w:lang w:eastAsia="en-GB"/>
              </w:rPr>
              <w:t> </w:t>
            </w:r>
            <w:r>
              <w:rPr>
                <w:rFonts w:cs="Arial"/>
                <w:lang w:eastAsia="en-GB"/>
              </w:rPr>
              <w:fldChar w:fldCharType="end"/>
            </w:r>
            <w:bookmarkEnd w:id="2"/>
          </w:p>
        </w:tc>
      </w:tr>
      <w:tr w:rsidR="0064687B" w:rsidRPr="00AE071C" w14:paraId="2562FD28"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
        </w:trPr>
        <w:tc>
          <w:tcPr>
            <w:tcW w:w="2818" w:type="dxa"/>
            <w:gridSpan w:val="4"/>
            <w:tcBorders>
              <w:left w:val="nil"/>
            </w:tcBorders>
            <w:vAlign w:val="center"/>
          </w:tcPr>
          <w:p w14:paraId="7C43835F" w14:textId="77777777" w:rsidR="0064687B" w:rsidRPr="0064687B" w:rsidRDefault="0064687B" w:rsidP="00A0053E">
            <w:pPr>
              <w:rPr>
                <w:rFonts w:cs="Arial"/>
                <w:sz w:val="14"/>
                <w:szCs w:val="14"/>
                <w:lang w:eastAsia="en-GB"/>
              </w:rPr>
            </w:pPr>
          </w:p>
        </w:tc>
        <w:tc>
          <w:tcPr>
            <w:tcW w:w="7954" w:type="dxa"/>
            <w:gridSpan w:val="13"/>
            <w:tcBorders>
              <w:top w:val="single" w:sz="4" w:space="0" w:color="auto"/>
            </w:tcBorders>
            <w:vAlign w:val="center"/>
          </w:tcPr>
          <w:p w14:paraId="4513D86F" w14:textId="77777777" w:rsidR="0064687B" w:rsidRPr="0064687B" w:rsidRDefault="0064687B" w:rsidP="00A0053E">
            <w:pPr>
              <w:rPr>
                <w:rFonts w:cs="Arial"/>
                <w:sz w:val="14"/>
                <w:szCs w:val="14"/>
                <w:lang w:eastAsia="en-GB"/>
              </w:rPr>
            </w:pPr>
          </w:p>
        </w:tc>
      </w:tr>
      <w:tr w:rsidR="00A0053E" w:rsidRPr="00AE071C" w14:paraId="52C11E87"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83"/>
        </w:trPr>
        <w:tc>
          <w:tcPr>
            <w:tcW w:w="1384" w:type="dxa"/>
            <w:tcBorders>
              <w:left w:val="nil"/>
              <w:right w:val="single" w:sz="4" w:space="0" w:color="auto"/>
            </w:tcBorders>
          </w:tcPr>
          <w:p w14:paraId="52C11E82" w14:textId="54E2CC77" w:rsidR="00A0053E" w:rsidRPr="00AE071C" w:rsidRDefault="00A0053E" w:rsidP="00A0053E">
            <w:pPr>
              <w:rPr>
                <w:rFonts w:cs="Arial"/>
                <w:lang w:eastAsia="en-GB"/>
              </w:rPr>
            </w:pPr>
            <w:r w:rsidRPr="00AE071C">
              <w:rPr>
                <w:rFonts w:cs="Arial"/>
                <w:lang w:eastAsia="en-GB"/>
              </w:rPr>
              <w:t>Contact Tel No.</w:t>
            </w:r>
          </w:p>
        </w:tc>
        <w:tc>
          <w:tcPr>
            <w:tcW w:w="2780" w:type="dxa"/>
            <w:gridSpan w:val="7"/>
            <w:tcBorders>
              <w:top w:val="single" w:sz="4" w:space="0" w:color="auto"/>
              <w:left w:val="single" w:sz="4" w:space="0" w:color="auto"/>
              <w:bottom w:val="single" w:sz="4" w:space="0" w:color="auto"/>
              <w:right w:val="single" w:sz="4" w:space="0" w:color="auto"/>
            </w:tcBorders>
            <w:vAlign w:val="center"/>
          </w:tcPr>
          <w:p w14:paraId="52C11E83" w14:textId="77777777" w:rsidR="00A0053E" w:rsidRPr="00AE071C" w:rsidRDefault="00A0053E"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c>
          <w:tcPr>
            <w:tcW w:w="3207" w:type="dxa"/>
            <w:gridSpan w:val="6"/>
            <w:tcBorders>
              <w:left w:val="single" w:sz="4" w:space="0" w:color="auto"/>
              <w:right w:val="single" w:sz="4" w:space="0" w:color="auto"/>
            </w:tcBorders>
          </w:tcPr>
          <w:p w14:paraId="52C11E84" w14:textId="77777777" w:rsidR="00A0053E" w:rsidRPr="00AE071C" w:rsidRDefault="00A0053E" w:rsidP="00A0053E">
            <w:pPr>
              <w:rPr>
                <w:rFonts w:cs="Arial"/>
                <w:lang w:eastAsia="en-GB"/>
              </w:rPr>
            </w:pPr>
            <w:r w:rsidRPr="00AE071C">
              <w:rPr>
                <w:rFonts w:cs="Arial"/>
                <w:lang w:eastAsia="en-GB"/>
              </w:rPr>
              <w:t xml:space="preserve">     Name of Authorising</w:t>
            </w:r>
          </w:p>
          <w:p w14:paraId="52C11E85" w14:textId="77777777" w:rsidR="00A0053E" w:rsidRPr="00AE071C" w:rsidRDefault="00A0053E" w:rsidP="00A0053E">
            <w:pPr>
              <w:rPr>
                <w:rFonts w:cs="Arial"/>
                <w:lang w:eastAsia="en-GB"/>
              </w:rPr>
            </w:pPr>
            <w:r w:rsidRPr="00AE071C">
              <w:rPr>
                <w:rFonts w:cs="Arial"/>
                <w:lang w:eastAsia="en-GB"/>
              </w:rPr>
              <w:t xml:space="preserve">     Veterinarian (if required)</w:t>
            </w:r>
          </w:p>
        </w:tc>
        <w:tc>
          <w:tcPr>
            <w:tcW w:w="3401" w:type="dxa"/>
            <w:gridSpan w:val="3"/>
            <w:tcBorders>
              <w:top w:val="single" w:sz="4" w:space="0" w:color="auto"/>
              <w:left w:val="single" w:sz="4" w:space="0" w:color="auto"/>
              <w:bottom w:val="single" w:sz="4" w:space="0" w:color="auto"/>
              <w:right w:val="single" w:sz="4" w:space="0" w:color="auto"/>
            </w:tcBorders>
            <w:vAlign w:val="center"/>
          </w:tcPr>
          <w:p w14:paraId="52C11E86" w14:textId="77777777" w:rsidR="00A0053E" w:rsidRPr="00AE071C" w:rsidRDefault="00A0053E" w:rsidP="00A0053E">
            <w:pPr>
              <w:rPr>
                <w:rFonts w:cs="Arial"/>
                <w:lang w:eastAsia="en-GB"/>
              </w:rPr>
            </w:pPr>
            <w:r w:rsidRPr="00AE071C">
              <w:rPr>
                <w:rFonts w:cs="Arial"/>
                <w:lang w:eastAsia="en-GB"/>
              </w:rPr>
              <w:fldChar w:fldCharType="begin">
                <w:ffData>
                  <w:name w:val="Text175"/>
                  <w:enabled/>
                  <w:calcOnExit w:val="0"/>
                  <w:textInput/>
                </w:ffData>
              </w:fldChar>
            </w:r>
            <w:bookmarkStart w:id="3" w:name="Text175"/>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cs="Arial"/>
                <w:noProof/>
                <w:lang w:eastAsia="en-GB"/>
              </w:rPr>
              <w:t> </w:t>
            </w:r>
            <w:r w:rsidRPr="00AE071C">
              <w:rPr>
                <w:rFonts w:cs="Arial"/>
                <w:noProof/>
                <w:lang w:eastAsia="en-GB"/>
              </w:rPr>
              <w:t> </w:t>
            </w:r>
            <w:r w:rsidRPr="00AE071C">
              <w:rPr>
                <w:rFonts w:cs="Arial"/>
                <w:noProof/>
                <w:lang w:eastAsia="en-GB"/>
              </w:rPr>
              <w:t> </w:t>
            </w:r>
            <w:r w:rsidRPr="00AE071C">
              <w:rPr>
                <w:rFonts w:cs="Arial"/>
                <w:noProof/>
                <w:lang w:eastAsia="en-GB"/>
              </w:rPr>
              <w:t> </w:t>
            </w:r>
            <w:r w:rsidRPr="00AE071C">
              <w:rPr>
                <w:rFonts w:cs="Arial"/>
                <w:noProof/>
                <w:lang w:eastAsia="en-GB"/>
              </w:rPr>
              <w:t> </w:t>
            </w:r>
            <w:r w:rsidRPr="00AE071C">
              <w:rPr>
                <w:rFonts w:cs="Arial"/>
                <w:lang w:eastAsia="en-GB"/>
              </w:rPr>
              <w:fldChar w:fldCharType="end"/>
            </w:r>
            <w:bookmarkEnd w:id="3"/>
          </w:p>
        </w:tc>
      </w:tr>
      <w:tr w:rsidR="00882247" w:rsidRPr="00AE071C" w14:paraId="52C11E89"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
        </w:trPr>
        <w:tc>
          <w:tcPr>
            <w:tcW w:w="3261" w:type="dxa"/>
            <w:gridSpan w:val="5"/>
            <w:tcBorders>
              <w:left w:val="nil"/>
            </w:tcBorders>
            <w:vAlign w:val="center"/>
          </w:tcPr>
          <w:p w14:paraId="20E450CD" w14:textId="77777777" w:rsidR="00882247" w:rsidRPr="0042655E" w:rsidRDefault="00882247" w:rsidP="00A0053E">
            <w:pPr>
              <w:rPr>
                <w:rFonts w:cs="Arial"/>
                <w:sz w:val="14"/>
                <w:szCs w:val="14"/>
                <w:lang w:eastAsia="en-GB"/>
              </w:rPr>
            </w:pPr>
          </w:p>
        </w:tc>
        <w:tc>
          <w:tcPr>
            <w:tcW w:w="1674" w:type="dxa"/>
            <w:gridSpan w:val="6"/>
            <w:tcBorders>
              <w:left w:val="nil"/>
            </w:tcBorders>
            <w:vAlign w:val="center"/>
          </w:tcPr>
          <w:p w14:paraId="71FC7E45" w14:textId="77777777" w:rsidR="00882247" w:rsidRPr="0042655E" w:rsidRDefault="00882247" w:rsidP="00A0053E">
            <w:pPr>
              <w:rPr>
                <w:rFonts w:cs="Arial"/>
                <w:sz w:val="14"/>
                <w:szCs w:val="14"/>
                <w:lang w:eastAsia="en-GB"/>
              </w:rPr>
            </w:pPr>
          </w:p>
        </w:tc>
        <w:tc>
          <w:tcPr>
            <w:tcW w:w="3143" w:type="dxa"/>
            <w:gridSpan w:val="4"/>
            <w:tcBorders>
              <w:left w:val="nil"/>
            </w:tcBorders>
            <w:vAlign w:val="center"/>
          </w:tcPr>
          <w:p w14:paraId="7E8506F0" w14:textId="77777777" w:rsidR="00882247" w:rsidRPr="0042655E" w:rsidRDefault="00882247" w:rsidP="00A0053E">
            <w:pPr>
              <w:rPr>
                <w:rFonts w:cs="Arial"/>
                <w:sz w:val="14"/>
                <w:szCs w:val="14"/>
                <w:lang w:eastAsia="en-GB"/>
              </w:rPr>
            </w:pPr>
          </w:p>
        </w:tc>
        <w:tc>
          <w:tcPr>
            <w:tcW w:w="2694" w:type="dxa"/>
            <w:gridSpan w:val="2"/>
            <w:tcBorders>
              <w:top w:val="single" w:sz="4" w:space="0" w:color="auto"/>
              <w:left w:val="nil"/>
            </w:tcBorders>
            <w:vAlign w:val="center"/>
          </w:tcPr>
          <w:p w14:paraId="52C11E88" w14:textId="502B1C2A" w:rsidR="00882247" w:rsidRPr="0042655E" w:rsidRDefault="00882247" w:rsidP="00A0053E">
            <w:pPr>
              <w:rPr>
                <w:rFonts w:cs="Arial"/>
                <w:sz w:val="14"/>
                <w:szCs w:val="14"/>
                <w:lang w:eastAsia="en-GB"/>
              </w:rPr>
            </w:pPr>
          </w:p>
        </w:tc>
      </w:tr>
      <w:tr w:rsidR="00A0053E" w:rsidRPr="00AE071C" w14:paraId="52C11E8B"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538"/>
        </w:trPr>
        <w:tc>
          <w:tcPr>
            <w:tcW w:w="10772" w:type="dxa"/>
            <w:gridSpan w:val="17"/>
            <w:tcBorders>
              <w:left w:val="nil"/>
            </w:tcBorders>
            <w:vAlign w:val="center"/>
          </w:tcPr>
          <w:p w14:paraId="52C11E8A" w14:textId="77777777" w:rsidR="00A0053E" w:rsidRPr="00AE071C" w:rsidRDefault="00A0053E" w:rsidP="00A0053E">
            <w:pPr>
              <w:rPr>
                <w:rFonts w:cs="Arial"/>
                <w:lang w:eastAsia="en-GB"/>
              </w:rPr>
            </w:pPr>
            <w:r w:rsidRPr="00AE071C">
              <w:rPr>
                <w:rFonts w:cs="Arial"/>
                <w:b/>
                <w:lang w:eastAsia="en-GB"/>
              </w:rPr>
              <w:t>De-brief Details - To be completed by De-brief Team in APHA/FOB</w:t>
            </w:r>
          </w:p>
        </w:tc>
      </w:tr>
      <w:tr w:rsidR="00A0053E" w:rsidRPr="00AE071C" w14:paraId="52C11E90"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83"/>
        </w:trPr>
        <w:tc>
          <w:tcPr>
            <w:tcW w:w="1384" w:type="dxa"/>
            <w:tcBorders>
              <w:left w:val="nil"/>
              <w:right w:val="single" w:sz="4" w:space="0" w:color="auto"/>
            </w:tcBorders>
            <w:vAlign w:val="center"/>
          </w:tcPr>
          <w:p w14:paraId="52C11E8C" w14:textId="77777777" w:rsidR="00A0053E" w:rsidRPr="00AE071C" w:rsidRDefault="00A0053E" w:rsidP="00A0053E">
            <w:pPr>
              <w:rPr>
                <w:rFonts w:cs="Arial"/>
                <w:lang w:eastAsia="en-GB"/>
              </w:rPr>
            </w:pPr>
            <w:r w:rsidRPr="00AE071C">
              <w:rPr>
                <w:rFonts w:cs="Arial"/>
                <w:lang w:eastAsia="en-GB"/>
              </w:rPr>
              <w:t>Date of Debrief</w:t>
            </w:r>
          </w:p>
        </w:tc>
        <w:tc>
          <w:tcPr>
            <w:tcW w:w="2079" w:type="dxa"/>
            <w:gridSpan w:val="5"/>
            <w:tcBorders>
              <w:top w:val="single" w:sz="4" w:space="0" w:color="auto"/>
              <w:left w:val="single" w:sz="4" w:space="0" w:color="auto"/>
              <w:bottom w:val="single" w:sz="4" w:space="0" w:color="auto"/>
              <w:right w:val="single" w:sz="4" w:space="0" w:color="auto"/>
            </w:tcBorders>
            <w:vAlign w:val="center"/>
          </w:tcPr>
          <w:p w14:paraId="52C11E8D" w14:textId="77777777" w:rsidR="00A0053E" w:rsidRPr="00AE071C" w:rsidRDefault="00A0053E"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c>
          <w:tcPr>
            <w:tcW w:w="3908" w:type="dxa"/>
            <w:gridSpan w:val="8"/>
            <w:tcBorders>
              <w:left w:val="single" w:sz="4" w:space="0" w:color="auto"/>
              <w:right w:val="single" w:sz="4" w:space="0" w:color="auto"/>
            </w:tcBorders>
            <w:vAlign w:val="center"/>
          </w:tcPr>
          <w:p w14:paraId="52C11E8E" w14:textId="58A7F293" w:rsidR="00A0053E" w:rsidRPr="00AE071C" w:rsidRDefault="00A0053E" w:rsidP="00A0053E">
            <w:pPr>
              <w:rPr>
                <w:rFonts w:cs="Arial"/>
                <w:lang w:eastAsia="en-GB"/>
              </w:rPr>
            </w:pPr>
            <w:r w:rsidRPr="00AE071C">
              <w:rPr>
                <w:rFonts w:cs="Arial"/>
                <w:lang w:eastAsia="en-GB"/>
              </w:rPr>
              <w:t xml:space="preserve">Name of Debriefer in </w:t>
            </w:r>
            <w:r w:rsidR="00B75657">
              <w:rPr>
                <w:rFonts w:cs="Arial"/>
                <w:lang w:eastAsia="en-GB"/>
              </w:rPr>
              <w:t>block letters</w:t>
            </w:r>
          </w:p>
        </w:tc>
        <w:tc>
          <w:tcPr>
            <w:tcW w:w="3401" w:type="dxa"/>
            <w:gridSpan w:val="3"/>
            <w:tcBorders>
              <w:top w:val="single" w:sz="4" w:space="0" w:color="auto"/>
              <w:left w:val="single" w:sz="4" w:space="0" w:color="auto"/>
              <w:bottom w:val="single" w:sz="4" w:space="0" w:color="auto"/>
              <w:right w:val="single" w:sz="4" w:space="0" w:color="auto"/>
            </w:tcBorders>
            <w:vAlign w:val="center"/>
          </w:tcPr>
          <w:p w14:paraId="52C11E8F" w14:textId="77777777" w:rsidR="00A0053E" w:rsidRPr="00AE071C" w:rsidRDefault="00A0053E"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r>
      <w:tr w:rsidR="004C6893" w:rsidRPr="00AE071C" w14:paraId="52C11E92"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20"/>
        </w:trPr>
        <w:tc>
          <w:tcPr>
            <w:tcW w:w="3261" w:type="dxa"/>
            <w:gridSpan w:val="5"/>
            <w:tcBorders>
              <w:left w:val="nil"/>
            </w:tcBorders>
            <w:vAlign w:val="center"/>
          </w:tcPr>
          <w:p w14:paraId="2E271A84" w14:textId="77777777" w:rsidR="004C6893" w:rsidRPr="00A042BD" w:rsidRDefault="004C6893" w:rsidP="00A0053E">
            <w:pPr>
              <w:rPr>
                <w:rFonts w:cs="Arial"/>
                <w:sz w:val="16"/>
                <w:szCs w:val="16"/>
                <w:lang w:eastAsia="en-GB"/>
              </w:rPr>
            </w:pPr>
          </w:p>
        </w:tc>
        <w:tc>
          <w:tcPr>
            <w:tcW w:w="1674" w:type="dxa"/>
            <w:gridSpan w:val="6"/>
            <w:tcBorders>
              <w:left w:val="nil"/>
            </w:tcBorders>
            <w:vAlign w:val="center"/>
          </w:tcPr>
          <w:p w14:paraId="2D3109E7" w14:textId="77777777" w:rsidR="004C6893" w:rsidRPr="00A042BD" w:rsidRDefault="004C6893" w:rsidP="00A0053E">
            <w:pPr>
              <w:rPr>
                <w:rFonts w:cs="Arial"/>
                <w:sz w:val="16"/>
                <w:szCs w:val="16"/>
                <w:lang w:eastAsia="en-GB"/>
              </w:rPr>
            </w:pPr>
          </w:p>
        </w:tc>
        <w:tc>
          <w:tcPr>
            <w:tcW w:w="3143" w:type="dxa"/>
            <w:gridSpan w:val="4"/>
            <w:tcBorders>
              <w:left w:val="nil"/>
            </w:tcBorders>
            <w:vAlign w:val="center"/>
          </w:tcPr>
          <w:p w14:paraId="4D55B57D" w14:textId="77777777" w:rsidR="004C6893" w:rsidRPr="00A042BD" w:rsidRDefault="004C6893" w:rsidP="00A0053E">
            <w:pPr>
              <w:rPr>
                <w:rFonts w:cs="Arial"/>
                <w:sz w:val="16"/>
                <w:szCs w:val="16"/>
                <w:lang w:eastAsia="en-GB"/>
              </w:rPr>
            </w:pPr>
          </w:p>
        </w:tc>
        <w:tc>
          <w:tcPr>
            <w:tcW w:w="2694" w:type="dxa"/>
            <w:gridSpan w:val="2"/>
            <w:tcBorders>
              <w:top w:val="single" w:sz="4" w:space="0" w:color="auto"/>
              <w:left w:val="nil"/>
            </w:tcBorders>
            <w:vAlign w:val="center"/>
          </w:tcPr>
          <w:p w14:paraId="52C11E91" w14:textId="71E9B73A" w:rsidR="004C6893" w:rsidRPr="00A042BD" w:rsidRDefault="004C6893" w:rsidP="00A0053E">
            <w:pPr>
              <w:rPr>
                <w:rFonts w:cs="Arial"/>
                <w:sz w:val="16"/>
                <w:szCs w:val="16"/>
                <w:lang w:eastAsia="en-GB"/>
              </w:rPr>
            </w:pPr>
          </w:p>
        </w:tc>
      </w:tr>
      <w:tr w:rsidR="006E223D" w:rsidRPr="00AE071C" w14:paraId="52C11E98" w14:textId="77777777" w:rsidTr="006E223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Ex>
        <w:trPr>
          <w:trHeight w:val="454"/>
        </w:trPr>
        <w:tc>
          <w:tcPr>
            <w:tcW w:w="3261" w:type="dxa"/>
            <w:gridSpan w:val="5"/>
            <w:tcBorders>
              <w:left w:val="nil"/>
              <w:right w:val="single" w:sz="4" w:space="0" w:color="auto"/>
            </w:tcBorders>
            <w:vAlign w:val="center"/>
          </w:tcPr>
          <w:p w14:paraId="52C11E93" w14:textId="77777777" w:rsidR="006E223D" w:rsidRPr="00AE071C" w:rsidRDefault="006E223D" w:rsidP="00A0053E">
            <w:pPr>
              <w:rPr>
                <w:rFonts w:cs="Arial"/>
                <w:lang w:eastAsia="en-GB"/>
              </w:rPr>
            </w:pPr>
            <w:r w:rsidRPr="00AE071C">
              <w:rPr>
                <w:rFonts w:cs="Arial"/>
                <w:lang w:eastAsia="en-GB"/>
              </w:rPr>
              <w:t>Number of boxes submitted</w:t>
            </w:r>
          </w:p>
        </w:tc>
        <w:tc>
          <w:tcPr>
            <w:tcW w:w="992" w:type="dxa"/>
            <w:gridSpan w:val="4"/>
            <w:tcBorders>
              <w:top w:val="single" w:sz="4" w:space="0" w:color="auto"/>
              <w:left w:val="single" w:sz="4" w:space="0" w:color="auto"/>
              <w:bottom w:val="single" w:sz="4" w:space="0" w:color="auto"/>
              <w:right w:val="single" w:sz="4" w:space="0" w:color="auto"/>
            </w:tcBorders>
            <w:vAlign w:val="center"/>
          </w:tcPr>
          <w:p w14:paraId="52C11E95" w14:textId="63B94096" w:rsidR="006E223D" w:rsidRPr="00AE071C" w:rsidRDefault="006E223D"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c>
          <w:tcPr>
            <w:tcW w:w="3118" w:type="dxa"/>
            <w:gridSpan w:val="5"/>
            <w:tcBorders>
              <w:left w:val="single" w:sz="4" w:space="0" w:color="auto"/>
              <w:right w:val="single" w:sz="4" w:space="0" w:color="auto"/>
            </w:tcBorders>
            <w:vAlign w:val="center"/>
          </w:tcPr>
          <w:p w14:paraId="52C11E96" w14:textId="77777777" w:rsidR="006E223D" w:rsidRPr="00AE071C" w:rsidRDefault="006E223D" w:rsidP="0042655E">
            <w:pPr>
              <w:jc w:val="right"/>
              <w:rPr>
                <w:rFonts w:cs="Arial"/>
                <w:lang w:eastAsia="en-GB"/>
              </w:rPr>
            </w:pPr>
            <w:r w:rsidRPr="00AE071C">
              <w:rPr>
                <w:rFonts w:cs="Arial"/>
                <w:lang w:eastAsia="en-GB"/>
              </w:rPr>
              <w:t>JRF No.</w:t>
            </w:r>
          </w:p>
        </w:tc>
        <w:tc>
          <w:tcPr>
            <w:tcW w:w="3401" w:type="dxa"/>
            <w:gridSpan w:val="3"/>
            <w:tcBorders>
              <w:top w:val="single" w:sz="4" w:space="0" w:color="auto"/>
              <w:left w:val="single" w:sz="4" w:space="0" w:color="auto"/>
              <w:bottom w:val="single" w:sz="4" w:space="0" w:color="auto"/>
              <w:right w:val="single" w:sz="4" w:space="0" w:color="auto"/>
            </w:tcBorders>
            <w:vAlign w:val="center"/>
          </w:tcPr>
          <w:p w14:paraId="52C11E97" w14:textId="77777777" w:rsidR="006E223D" w:rsidRPr="00AE071C" w:rsidRDefault="006E223D" w:rsidP="00A0053E">
            <w:pPr>
              <w:rPr>
                <w:rFonts w:cs="Arial"/>
                <w:lang w:eastAsia="en-GB"/>
              </w:rPr>
            </w:pPr>
            <w:r w:rsidRPr="00AE071C">
              <w:rPr>
                <w:rFonts w:cs="Arial"/>
                <w:lang w:eastAsia="en-GB"/>
              </w:rPr>
              <w:fldChar w:fldCharType="begin">
                <w:ffData>
                  <w:name w:val="Text52"/>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eastAsia="MS Mincho" w:cs="Arial"/>
                <w:noProof/>
                <w:lang w:val="en-US" w:eastAsia="en-GB"/>
              </w:rPr>
              <w:t> </w:t>
            </w:r>
            <w:r w:rsidRPr="00AE071C">
              <w:rPr>
                <w:rFonts w:cs="Arial"/>
                <w:lang w:eastAsia="en-GB"/>
              </w:rPr>
              <w:fldChar w:fldCharType="end"/>
            </w:r>
          </w:p>
        </w:tc>
      </w:tr>
    </w:tbl>
    <w:p w14:paraId="179D82E7" w14:textId="77777777" w:rsidR="009C3758" w:rsidRDefault="009C3758" w:rsidP="009C3758">
      <w:pPr>
        <w:rPr>
          <w:rFonts w:cs="Arial"/>
          <w:b/>
          <w:bCs/>
        </w:rPr>
      </w:pPr>
    </w:p>
    <w:p w14:paraId="755C2B3B" w14:textId="32CDAE1E" w:rsidR="009C3758" w:rsidRPr="00822DA1" w:rsidRDefault="009C3758" w:rsidP="009C3758">
      <w:pPr>
        <w:rPr>
          <w:rFonts w:cs="Arial"/>
          <w:lang w:val="en-US"/>
        </w:rPr>
      </w:pPr>
      <w:r w:rsidRPr="00822DA1">
        <w:rPr>
          <w:rFonts w:cs="Arial"/>
          <w:b/>
          <w:bCs/>
        </w:rPr>
        <w:t>Using and sharing your information</w:t>
      </w:r>
      <w:r w:rsidRPr="00822DA1">
        <w:rPr>
          <w:rFonts w:cs="Arial"/>
          <w:lang w:val="en-US"/>
        </w:rPr>
        <w:t> </w:t>
      </w:r>
    </w:p>
    <w:p w14:paraId="6BF36075" w14:textId="77777777" w:rsidR="009C3758" w:rsidRPr="00822DA1" w:rsidRDefault="009C3758" w:rsidP="009C3758">
      <w:pPr>
        <w:rPr>
          <w:rFonts w:cs="Arial"/>
        </w:rPr>
      </w:pPr>
      <w:r w:rsidRPr="00822DA1">
        <w:rPr>
          <w:rFonts w:cs="Arial"/>
        </w:rPr>
        <w:t xml:space="preserve">How we use your personal data is set out in </w:t>
      </w:r>
      <w:r w:rsidRPr="00822DA1">
        <w:rPr>
          <w:rFonts w:cs="Arial"/>
          <w:color w:val="000000"/>
        </w:rPr>
        <w:t>our personal information charter and</w:t>
      </w:r>
      <w:r w:rsidRPr="00822DA1">
        <w:rPr>
          <w:rFonts w:cs="Arial"/>
        </w:rPr>
        <w:t> privacy notices:</w:t>
      </w:r>
    </w:p>
    <w:p w14:paraId="72C851A0" w14:textId="77777777" w:rsidR="009C3758" w:rsidRPr="00822DA1" w:rsidRDefault="009C3758" w:rsidP="009C3758">
      <w:pPr>
        <w:rPr>
          <w:rFonts w:cs="Arial"/>
        </w:rPr>
      </w:pPr>
      <w:hyperlink r:id="rId14" w:history="1">
        <w:r w:rsidRPr="00822DA1">
          <w:rPr>
            <w:rFonts w:cs="Arial"/>
            <w:color w:val="0000FF"/>
            <w:u w:val="single"/>
          </w:rPr>
          <w:t>https://www.gov.uk/government/organisations/department-for-environment-food-rural-affairs/about/personal-information-charter</w:t>
        </w:r>
      </w:hyperlink>
      <w:r w:rsidRPr="00822DA1">
        <w:rPr>
          <w:rFonts w:cs="Arial"/>
        </w:rPr>
        <w:t xml:space="preserve">   </w:t>
      </w:r>
    </w:p>
    <w:p w14:paraId="09F06156" w14:textId="77777777" w:rsidR="009C3758" w:rsidRPr="00822DA1" w:rsidRDefault="009C3758" w:rsidP="009C3758">
      <w:pPr>
        <w:rPr>
          <w:rFonts w:cs="Arial"/>
          <w:lang w:val="en-US"/>
        </w:rPr>
      </w:pPr>
      <w:hyperlink r:id="rId15" w:history="1">
        <w:r w:rsidRPr="00822DA1">
          <w:rPr>
            <w:rFonts w:cs="Arial"/>
            <w:color w:val="0000FF"/>
            <w:u w:val="single"/>
          </w:rPr>
          <w:t>https://www.gov.uk/government/publications/animal-and-plant-heath-agency-privacy-notices</w:t>
        </w:r>
      </w:hyperlink>
      <w:r w:rsidRPr="00822DA1">
        <w:rPr>
          <w:rFonts w:cs="Arial"/>
        </w:rPr>
        <w:t xml:space="preserve"> </w:t>
      </w:r>
      <w:r w:rsidRPr="00822DA1">
        <w:rPr>
          <w:rFonts w:cs="Arial"/>
          <w:lang w:val="en-US"/>
        </w:rPr>
        <w:t> </w:t>
      </w:r>
    </w:p>
    <w:p w14:paraId="65D2DD9B" w14:textId="77777777" w:rsidR="009C3758" w:rsidRDefault="009C3758" w:rsidP="009C3758">
      <w:pPr>
        <w:rPr>
          <w:rFonts w:cs="Arial"/>
          <w:sz w:val="14"/>
          <w:szCs w:val="14"/>
        </w:rPr>
      </w:pPr>
    </w:p>
    <w:p w14:paraId="27C86702" w14:textId="77777777" w:rsidR="009C3758" w:rsidRDefault="009C3758" w:rsidP="009C3758">
      <w:pPr>
        <w:rPr>
          <w:rFonts w:cs="Arial"/>
          <w:sz w:val="14"/>
          <w:szCs w:val="14"/>
        </w:rPr>
      </w:pPr>
    </w:p>
    <w:tbl>
      <w:tblPr>
        <w:tblW w:w="5002" w:type="pct"/>
        <w:tblLayout w:type="fixed"/>
        <w:tblLook w:val="00A0" w:firstRow="1" w:lastRow="0" w:firstColumn="1" w:lastColumn="0" w:noHBand="0" w:noVBand="0"/>
      </w:tblPr>
      <w:tblGrid>
        <w:gridCol w:w="7000"/>
        <w:gridCol w:w="1094"/>
        <w:gridCol w:w="923"/>
        <w:gridCol w:w="538"/>
        <w:gridCol w:w="1216"/>
      </w:tblGrid>
      <w:tr w:rsidR="00A0053E" w:rsidRPr="00AE071C" w14:paraId="52C11EA4" w14:textId="77777777" w:rsidTr="009C3758">
        <w:trPr>
          <w:trHeight w:val="397"/>
        </w:trPr>
        <w:tc>
          <w:tcPr>
            <w:tcW w:w="7001" w:type="dxa"/>
            <w:tcBorders>
              <w:left w:val="nil"/>
            </w:tcBorders>
            <w:vAlign w:val="center"/>
          </w:tcPr>
          <w:p w14:paraId="52C11E9F" w14:textId="77777777" w:rsidR="00A0053E" w:rsidRPr="00AE071C" w:rsidRDefault="00A0053E" w:rsidP="00A0053E">
            <w:pPr>
              <w:jc w:val="right"/>
              <w:rPr>
                <w:rFonts w:cs="Arial"/>
                <w:lang w:eastAsia="en-GB"/>
              </w:rPr>
            </w:pPr>
          </w:p>
        </w:tc>
        <w:tc>
          <w:tcPr>
            <w:tcW w:w="1094" w:type="dxa"/>
            <w:tcBorders>
              <w:left w:val="nil"/>
              <w:right w:val="single" w:sz="4" w:space="0" w:color="auto"/>
            </w:tcBorders>
            <w:vAlign w:val="center"/>
          </w:tcPr>
          <w:p w14:paraId="52C11EA0" w14:textId="77777777" w:rsidR="00A0053E" w:rsidRPr="00AE071C" w:rsidRDefault="00A0053E" w:rsidP="00A0053E">
            <w:pPr>
              <w:jc w:val="right"/>
              <w:rPr>
                <w:rFonts w:cs="Arial"/>
                <w:lang w:eastAsia="en-GB"/>
              </w:rPr>
            </w:pPr>
            <w:r w:rsidRPr="00AE071C">
              <w:rPr>
                <w:rFonts w:cs="Arial"/>
                <w:lang w:eastAsia="en-GB"/>
              </w:rPr>
              <w:t xml:space="preserve">Page </w:t>
            </w:r>
          </w:p>
        </w:tc>
        <w:tc>
          <w:tcPr>
            <w:tcW w:w="923" w:type="dxa"/>
            <w:tcBorders>
              <w:top w:val="single" w:sz="4" w:space="0" w:color="auto"/>
              <w:left w:val="single" w:sz="4" w:space="0" w:color="auto"/>
              <w:bottom w:val="single" w:sz="4" w:space="0" w:color="auto"/>
              <w:right w:val="single" w:sz="4" w:space="0" w:color="auto"/>
            </w:tcBorders>
            <w:vAlign w:val="center"/>
          </w:tcPr>
          <w:p w14:paraId="52C11EA1" w14:textId="77777777" w:rsidR="00A0053E" w:rsidRPr="00AE071C" w:rsidRDefault="00A0053E" w:rsidP="00A0053E">
            <w:pPr>
              <w:jc w:val="right"/>
              <w:rPr>
                <w:rFonts w:cs="Arial"/>
                <w:lang w:eastAsia="en-GB"/>
              </w:rPr>
            </w:pPr>
            <w:r w:rsidRPr="00AE071C">
              <w:rPr>
                <w:rFonts w:cs="Arial"/>
                <w:lang w:eastAsia="en-GB"/>
              </w:rPr>
              <w:fldChar w:fldCharType="begin">
                <w:ffData>
                  <w:name w:val="Text188"/>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cs="Arial"/>
                <w:lang w:eastAsia="en-GB"/>
              </w:rPr>
              <w:t> </w:t>
            </w:r>
            <w:r w:rsidRPr="00AE071C">
              <w:rPr>
                <w:rFonts w:cs="Arial"/>
                <w:lang w:eastAsia="en-GB"/>
              </w:rPr>
              <w:t> </w:t>
            </w:r>
            <w:r w:rsidRPr="00AE071C">
              <w:rPr>
                <w:rFonts w:cs="Arial"/>
                <w:lang w:eastAsia="en-GB"/>
              </w:rPr>
              <w:t> </w:t>
            </w:r>
            <w:r w:rsidRPr="00AE071C">
              <w:rPr>
                <w:rFonts w:cs="Arial"/>
                <w:lang w:eastAsia="en-GB"/>
              </w:rPr>
              <w:t> </w:t>
            </w:r>
            <w:r w:rsidRPr="00AE071C">
              <w:rPr>
                <w:rFonts w:cs="Arial"/>
                <w:lang w:eastAsia="en-GB"/>
              </w:rPr>
              <w:t> </w:t>
            </w:r>
            <w:r w:rsidRPr="00AE071C">
              <w:rPr>
                <w:rFonts w:cs="Arial"/>
                <w:lang w:eastAsia="en-GB"/>
              </w:rPr>
              <w:fldChar w:fldCharType="end"/>
            </w:r>
          </w:p>
        </w:tc>
        <w:tc>
          <w:tcPr>
            <w:tcW w:w="538" w:type="dxa"/>
            <w:tcBorders>
              <w:left w:val="single" w:sz="4" w:space="0" w:color="auto"/>
              <w:right w:val="single" w:sz="4" w:space="0" w:color="auto"/>
            </w:tcBorders>
            <w:vAlign w:val="center"/>
          </w:tcPr>
          <w:p w14:paraId="52C11EA2" w14:textId="77777777" w:rsidR="00A0053E" w:rsidRPr="00AE071C" w:rsidRDefault="00A0053E" w:rsidP="00A0053E">
            <w:pPr>
              <w:rPr>
                <w:rFonts w:cs="Arial"/>
                <w:lang w:eastAsia="en-GB"/>
              </w:rPr>
            </w:pPr>
            <w:r w:rsidRPr="00AE071C">
              <w:rPr>
                <w:rFonts w:cs="Arial"/>
                <w:lang w:eastAsia="en-GB"/>
              </w:rPr>
              <w:t>of</w:t>
            </w:r>
          </w:p>
        </w:tc>
        <w:tc>
          <w:tcPr>
            <w:tcW w:w="1216" w:type="dxa"/>
            <w:tcBorders>
              <w:top w:val="single" w:sz="4" w:space="0" w:color="auto"/>
              <w:left w:val="single" w:sz="4" w:space="0" w:color="auto"/>
              <w:bottom w:val="single" w:sz="4" w:space="0" w:color="auto"/>
              <w:right w:val="single" w:sz="4" w:space="0" w:color="auto"/>
            </w:tcBorders>
            <w:vAlign w:val="center"/>
          </w:tcPr>
          <w:p w14:paraId="52C11EA3" w14:textId="77777777" w:rsidR="00A0053E" w:rsidRPr="00AE071C" w:rsidRDefault="00A0053E" w:rsidP="00A0053E">
            <w:pPr>
              <w:rPr>
                <w:rFonts w:cs="Arial"/>
                <w:lang w:eastAsia="en-GB"/>
              </w:rPr>
            </w:pPr>
            <w:r w:rsidRPr="00AE071C">
              <w:rPr>
                <w:rFonts w:cs="Arial"/>
                <w:lang w:eastAsia="en-GB"/>
              </w:rPr>
              <w:fldChar w:fldCharType="begin">
                <w:ffData>
                  <w:name w:val=""/>
                  <w:enabled/>
                  <w:calcOnExit w:val="0"/>
                  <w:textInput/>
                </w:ffData>
              </w:fldChar>
            </w:r>
            <w:r w:rsidRPr="00AE071C">
              <w:rPr>
                <w:rFonts w:cs="Arial"/>
                <w:lang w:eastAsia="en-GB"/>
              </w:rPr>
              <w:instrText xml:space="preserve"> FORMTEXT </w:instrText>
            </w:r>
            <w:r w:rsidRPr="00AE071C">
              <w:rPr>
                <w:rFonts w:cs="Arial"/>
                <w:lang w:eastAsia="en-GB"/>
              </w:rPr>
            </w:r>
            <w:r w:rsidRPr="00AE071C">
              <w:rPr>
                <w:rFonts w:cs="Arial"/>
                <w:lang w:eastAsia="en-GB"/>
              </w:rPr>
              <w:fldChar w:fldCharType="separate"/>
            </w:r>
            <w:r w:rsidRPr="00AE071C">
              <w:rPr>
                <w:rFonts w:cs="Arial"/>
                <w:lang w:eastAsia="en-GB"/>
              </w:rPr>
              <w:t> </w:t>
            </w:r>
            <w:r w:rsidRPr="00AE071C">
              <w:rPr>
                <w:rFonts w:cs="Arial"/>
                <w:lang w:eastAsia="en-GB"/>
              </w:rPr>
              <w:t> </w:t>
            </w:r>
            <w:r w:rsidRPr="00AE071C">
              <w:rPr>
                <w:rFonts w:cs="Arial"/>
                <w:lang w:eastAsia="en-GB"/>
              </w:rPr>
              <w:t> </w:t>
            </w:r>
            <w:r w:rsidRPr="00AE071C">
              <w:rPr>
                <w:rFonts w:cs="Arial"/>
                <w:lang w:eastAsia="en-GB"/>
              </w:rPr>
              <w:t> </w:t>
            </w:r>
            <w:r w:rsidRPr="00AE071C">
              <w:rPr>
                <w:rFonts w:cs="Arial"/>
                <w:lang w:eastAsia="en-GB"/>
              </w:rPr>
              <w:t> </w:t>
            </w:r>
            <w:r w:rsidRPr="00AE071C">
              <w:rPr>
                <w:rFonts w:cs="Arial"/>
                <w:lang w:eastAsia="en-GB"/>
              </w:rPr>
              <w:fldChar w:fldCharType="end"/>
            </w:r>
          </w:p>
        </w:tc>
      </w:tr>
    </w:tbl>
    <w:p w14:paraId="52C11EA9" w14:textId="77777777" w:rsidR="004B5D12" w:rsidRDefault="004B5D12" w:rsidP="00863D79">
      <w:pPr>
        <w:rPr>
          <w:rFonts w:cs="Arial"/>
          <w:sz w:val="14"/>
          <w:szCs w:val="14"/>
        </w:rPr>
      </w:pPr>
    </w:p>
    <w:p w14:paraId="416E98FA" w14:textId="77777777" w:rsidR="00BC6E92" w:rsidRPr="002E4CCC" w:rsidRDefault="00BC6E92" w:rsidP="00863D79">
      <w:pPr>
        <w:rPr>
          <w:rFonts w:cs="Arial"/>
          <w:vanish/>
          <w:sz w:val="14"/>
          <w:szCs w:val="14"/>
        </w:rPr>
      </w:pPr>
    </w:p>
    <w:p w14:paraId="52C11EAA" w14:textId="77777777" w:rsidR="00685E2F" w:rsidRPr="00AE071C" w:rsidRDefault="00685E2F" w:rsidP="00863D79">
      <w:pPr>
        <w:rPr>
          <w:rFonts w:cs="Arial"/>
          <w:vanish/>
        </w:rPr>
      </w:pPr>
    </w:p>
    <w:p w14:paraId="52C11EAB" w14:textId="77777777" w:rsidR="00685E2F" w:rsidRPr="00AE071C" w:rsidRDefault="00685E2F" w:rsidP="00863D79">
      <w:pPr>
        <w:rPr>
          <w:rFonts w:cs="Arial"/>
          <w:vanish/>
        </w:rPr>
      </w:pPr>
    </w:p>
    <w:p w14:paraId="52C11EAC" w14:textId="77777777" w:rsidR="00685E2F" w:rsidRPr="00AE071C" w:rsidRDefault="00685E2F" w:rsidP="00863D79">
      <w:pPr>
        <w:rPr>
          <w:rFonts w:cs="Arial"/>
          <w:vanish/>
        </w:rPr>
      </w:pPr>
    </w:p>
    <w:p w14:paraId="52C11EAD" w14:textId="77777777" w:rsidR="00685E2F" w:rsidRPr="00AE071C" w:rsidRDefault="00685E2F" w:rsidP="00863D79">
      <w:pPr>
        <w:rPr>
          <w:rFonts w:cs="Arial"/>
          <w:vanish/>
        </w:rPr>
      </w:pPr>
    </w:p>
    <w:p w14:paraId="52C11EAE" w14:textId="77777777" w:rsidR="00685E2F" w:rsidRPr="00AE071C" w:rsidRDefault="00685E2F" w:rsidP="00863D79">
      <w:pPr>
        <w:rPr>
          <w:rFonts w:cs="Arial"/>
          <w:vanish/>
        </w:rPr>
      </w:pPr>
    </w:p>
    <w:p w14:paraId="52C11EAF" w14:textId="77777777" w:rsidR="00685E2F" w:rsidRPr="00AE071C" w:rsidRDefault="00685E2F" w:rsidP="00863D79">
      <w:pPr>
        <w:rPr>
          <w:rFonts w:cs="Arial"/>
          <w:vanish/>
        </w:rPr>
      </w:pPr>
    </w:p>
    <w:p w14:paraId="7D1B2E29" w14:textId="77777777" w:rsidR="002429D4" w:rsidRDefault="002429D4"/>
    <w:tbl>
      <w:tblPr>
        <w:tblW w:w="5000" w:type="pct"/>
        <w:tblLook w:val="04A0" w:firstRow="1" w:lastRow="0" w:firstColumn="1" w:lastColumn="0" w:noHBand="0" w:noVBand="1"/>
      </w:tblPr>
      <w:tblGrid>
        <w:gridCol w:w="391"/>
        <w:gridCol w:w="496"/>
        <w:gridCol w:w="1615"/>
        <w:gridCol w:w="1070"/>
        <w:gridCol w:w="1106"/>
        <w:gridCol w:w="1418"/>
        <w:gridCol w:w="950"/>
        <w:gridCol w:w="884"/>
        <w:gridCol w:w="884"/>
        <w:gridCol w:w="888"/>
        <w:gridCol w:w="1070"/>
      </w:tblGrid>
      <w:tr w:rsidR="00593D6C" w:rsidRPr="00AE071C" w14:paraId="52C11EB1" w14:textId="77777777" w:rsidTr="00BB76FD">
        <w:trPr>
          <w:trHeight w:val="454"/>
        </w:trPr>
        <w:tc>
          <w:tcPr>
            <w:tcW w:w="10772" w:type="dxa"/>
            <w:gridSpan w:val="11"/>
            <w:tcBorders>
              <w:top w:val="single" w:sz="18" w:space="0" w:color="auto"/>
            </w:tcBorders>
          </w:tcPr>
          <w:p w14:paraId="52C11EB0" w14:textId="77777777" w:rsidR="00593D6C" w:rsidRPr="00AE071C" w:rsidRDefault="00593D6C" w:rsidP="007E104A">
            <w:pPr>
              <w:spacing w:before="60" w:after="60"/>
              <w:rPr>
                <w:rFonts w:cs="Arial"/>
                <w:b/>
              </w:rPr>
            </w:pPr>
            <w:r w:rsidRPr="00AE071C">
              <w:rPr>
                <w:rFonts w:cs="Arial"/>
                <w:b/>
              </w:rPr>
              <w:t>Part 4 - Epidemiological Groups of Samples detailed in Part 5a or 5b</w:t>
            </w:r>
          </w:p>
        </w:tc>
      </w:tr>
      <w:tr w:rsidR="00593D6C" w:rsidRPr="00AE071C" w14:paraId="52C11EB3" w14:textId="77777777" w:rsidTr="00BB76FD">
        <w:trPr>
          <w:trHeight w:val="20"/>
        </w:trPr>
        <w:tc>
          <w:tcPr>
            <w:tcW w:w="10772" w:type="dxa"/>
            <w:gridSpan w:val="11"/>
          </w:tcPr>
          <w:p w14:paraId="52C11EB2" w14:textId="77777777" w:rsidR="00593D6C" w:rsidRPr="00BB76FD" w:rsidRDefault="00593D6C" w:rsidP="00EF4FE3">
            <w:pPr>
              <w:rPr>
                <w:rFonts w:cs="Arial"/>
                <w:sz w:val="16"/>
                <w:szCs w:val="16"/>
              </w:rPr>
            </w:pPr>
          </w:p>
        </w:tc>
      </w:tr>
      <w:tr w:rsidR="00206957" w:rsidRPr="00AE071C" w14:paraId="52C11EB8" w14:textId="77777777" w:rsidTr="001A23BE">
        <w:tblPrEx>
          <w:tblLook w:val="00A0" w:firstRow="1" w:lastRow="0" w:firstColumn="1" w:lastColumn="0" w:noHBand="0" w:noVBand="0"/>
        </w:tblPrEx>
        <w:trPr>
          <w:trHeight w:val="1056"/>
        </w:trPr>
        <w:tc>
          <w:tcPr>
            <w:tcW w:w="391" w:type="dxa"/>
            <w:tcBorders>
              <w:top w:val="nil"/>
              <w:left w:val="nil"/>
              <w:bottom w:val="single" w:sz="4" w:space="0" w:color="auto"/>
              <w:right w:val="single" w:sz="4" w:space="0" w:color="FFFFFF"/>
            </w:tcBorders>
          </w:tcPr>
          <w:p w14:paraId="52C11EB4" w14:textId="77777777" w:rsidR="00157BA7" w:rsidRPr="00AE071C" w:rsidRDefault="00157BA7" w:rsidP="00EF4FE3">
            <w:pPr>
              <w:rPr>
                <w:rFonts w:cs="Arial"/>
              </w:rPr>
            </w:pPr>
          </w:p>
        </w:tc>
        <w:tc>
          <w:tcPr>
            <w:tcW w:w="5705" w:type="dxa"/>
            <w:gridSpan w:val="5"/>
            <w:tcBorders>
              <w:top w:val="nil"/>
              <w:left w:val="single" w:sz="4" w:space="0" w:color="FFFFFF"/>
              <w:bottom w:val="single" w:sz="4" w:space="0" w:color="auto"/>
              <w:right w:val="single" w:sz="4" w:space="0" w:color="auto"/>
            </w:tcBorders>
          </w:tcPr>
          <w:p w14:paraId="52C11EB5" w14:textId="77777777" w:rsidR="00157BA7" w:rsidRPr="00AE071C" w:rsidRDefault="00157BA7" w:rsidP="004B5D12">
            <w:pPr>
              <w:jc w:val="center"/>
              <w:rPr>
                <w:rFonts w:cs="Arial"/>
              </w:rPr>
            </w:pPr>
            <w:r w:rsidRPr="00AE071C">
              <w:rPr>
                <w:rFonts w:cs="Arial"/>
              </w:rPr>
              <w:t xml:space="preserve">The information should be consistent with that collected on EXD40 or EXD44 </w:t>
            </w:r>
            <w:r w:rsidR="009E209B" w:rsidRPr="00AE071C">
              <w:rPr>
                <w:rFonts w:cs="Arial"/>
              </w:rPr>
              <w:t xml:space="preserve">(and premises plan) </w:t>
            </w:r>
            <w:r w:rsidRPr="00AE071C">
              <w:rPr>
                <w:rFonts w:cs="Arial"/>
              </w:rPr>
              <w:t>where appropriate</w:t>
            </w:r>
            <w:r w:rsidR="009E209B" w:rsidRPr="00AE071C">
              <w:rPr>
                <w:rFonts w:cs="Arial"/>
              </w:rPr>
              <w:t xml:space="preserve"> so that the Epi Group identifier used can be clearly cross-referenced to the location being sampled.</w:t>
            </w:r>
          </w:p>
        </w:tc>
        <w:tc>
          <w:tcPr>
            <w:tcW w:w="3606" w:type="dxa"/>
            <w:gridSpan w:val="4"/>
            <w:tcBorders>
              <w:top w:val="single" w:sz="4" w:space="0" w:color="auto"/>
              <w:left w:val="single" w:sz="4" w:space="0" w:color="auto"/>
              <w:bottom w:val="single" w:sz="4" w:space="0" w:color="auto"/>
              <w:right w:val="single" w:sz="4" w:space="0" w:color="auto"/>
            </w:tcBorders>
            <w:vAlign w:val="center"/>
          </w:tcPr>
          <w:p w14:paraId="52C11EB6" w14:textId="77777777" w:rsidR="00157BA7" w:rsidRPr="00AE071C" w:rsidRDefault="00157BA7" w:rsidP="00EF4FE3">
            <w:pPr>
              <w:rPr>
                <w:rFonts w:cs="Arial"/>
                <w:b/>
              </w:rPr>
            </w:pPr>
            <w:r w:rsidRPr="00AE071C">
              <w:rPr>
                <w:rFonts w:cs="Arial"/>
                <w:b/>
              </w:rPr>
              <w:t>Type and number of samples e.g. blood, swabs, tissue, carcase, etc.</w:t>
            </w:r>
          </w:p>
        </w:tc>
        <w:tc>
          <w:tcPr>
            <w:tcW w:w="1070" w:type="dxa"/>
            <w:vMerge w:val="restart"/>
            <w:tcBorders>
              <w:top w:val="single" w:sz="4" w:space="0" w:color="auto"/>
              <w:left w:val="single" w:sz="4" w:space="0" w:color="auto"/>
              <w:bottom w:val="single" w:sz="4" w:space="0" w:color="auto"/>
              <w:right w:val="single" w:sz="4" w:space="0" w:color="auto"/>
            </w:tcBorders>
            <w:vAlign w:val="center"/>
          </w:tcPr>
          <w:p w14:paraId="2D576DDA" w14:textId="77777777" w:rsidR="00197D7C" w:rsidRDefault="00157BA7" w:rsidP="00EF4FE3">
            <w:pPr>
              <w:rPr>
                <w:rFonts w:cs="Arial"/>
                <w:b/>
              </w:rPr>
            </w:pPr>
            <w:r w:rsidRPr="00AE071C">
              <w:rPr>
                <w:rFonts w:cs="Arial"/>
                <w:b/>
              </w:rPr>
              <w:t>For</w:t>
            </w:r>
          </w:p>
          <w:p w14:paraId="52C11EB7" w14:textId="0E1E0BAE" w:rsidR="00157BA7" w:rsidRPr="00AE071C" w:rsidRDefault="00157BA7" w:rsidP="00EF4FE3">
            <w:pPr>
              <w:rPr>
                <w:rFonts w:cs="Arial"/>
                <w:b/>
              </w:rPr>
            </w:pPr>
            <w:r w:rsidRPr="00AE071C">
              <w:rPr>
                <w:rFonts w:cs="Arial"/>
                <w:b/>
              </w:rPr>
              <w:t>lab use only</w:t>
            </w:r>
          </w:p>
        </w:tc>
      </w:tr>
      <w:tr w:rsidR="00206957" w:rsidRPr="00AE071C" w14:paraId="52C11EC7" w14:textId="77777777" w:rsidTr="001A23BE">
        <w:tblPrEx>
          <w:tblLook w:val="00A0" w:firstRow="1" w:lastRow="0" w:firstColumn="1" w:lastColumn="0" w:noHBand="0" w:noVBand="0"/>
        </w:tblPrEx>
        <w:trPr>
          <w:trHeight w:val="943"/>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B9" w14:textId="77777777" w:rsidR="00157BA7" w:rsidRPr="00AE071C" w:rsidRDefault="00157BA7" w:rsidP="000C0489">
            <w:pPr>
              <w:jc w:val="center"/>
              <w:rPr>
                <w:rFonts w:cs="Arial"/>
              </w:rPr>
            </w:pPr>
            <w:r w:rsidRPr="00AE071C">
              <w:rPr>
                <w:rFonts w:cs="Arial"/>
              </w:rPr>
              <w:t>Epi.</w:t>
            </w:r>
          </w:p>
          <w:p w14:paraId="52C11EBA" w14:textId="77777777" w:rsidR="00157BA7" w:rsidRPr="00AE071C" w:rsidRDefault="00157BA7" w:rsidP="000C0489">
            <w:pPr>
              <w:jc w:val="center"/>
              <w:rPr>
                <w:rFonts w:cs="Arial"/>
              </w:rPr>
            </w:pPr>
            <w:r w:rsidRPr="00AE071C">
              <w:rPr>
                <w:rFonts w:cs="Arial"/>
              </w:rPr>
              <w:t>group</w:t>
            </w:r>
          </w:p>
          <w:p w14:paraId="52C11EBB" w14:textId="77777777" w:rsidR="00157BA7" w:rsidRPr="00AE071C" w:rsidRDefault="00157BA7" w:rsidP="000C0489">
            <w:pPr>
              <w:jc w:val="center"/>
              <w:rPr>
                <w:rFonts w:cs="Arial"/>
              </w:rPr>
            </w:pPr>
            <w:r w:rsidRPr="00AE071C">
              <w:rPr>
                <w:rFonts w:cs="Arial"/>
              </w:rPr>
              <w:t>ID</w:t>
            </w:r>
          </w:p>
        </w:tc>
        <w:tc>
          <w:tcPr>
            <w:tcW w:w="1615" w:type="dxa"/>
            <w:tcBorders>
              <w:top w:val="single" w:sz="4" w:space="0" w:color="auto"/>
              <w:left w:val="single" w:sz="4" w:space="0" w:color="auto"/>
              <w:bottom w:val="single" w:sz="4" w:space="0" w:color="auto"/>
              <w:right w:val="single" w:sz="4" w:space="0" w:color="auto"/>
            </w:tcBorders>
            <w:vAlign w:val="center"/>
          </w:tcPr>
          <w:p w14:paraId="52C11EBC" w14:textId="77777777" w:rsidR="00157BA7" w:rsidRPr="00AE071C" w:rsidRDefault="00157BA7" w:rsidP="00EF4FE3">
            <w:pPr>
              <w:rPr>
                <w:rFonts w:cs="Arial"/>
              </w:rPr>
            </w:pPr>
            <w:r w:rsidRPr="00AE071C">
              <w:rPr>
                <w:rFonts w:cs="Arial"/>
              </w:rPr>
              <w:t>Sampling location GPS ref.</w:t>
            </w:r>
          </w:p>
        </w:tc>
        <w:tc>
          <w:tcPr>
            <w:tcW w:w="1070" w:type="dxa"/>
            <w:tcBorders>
              <w:top w:val="single" w:sz="4" w:space="0" w:color="auto"/>
              <w:left w:val="single" w:sz="4" w:space="0" w:color="auto"/>
              <w:bottom w:val="single" w:sz="4" w:space="0" w:color="auto"/>
              <w:right w:val="single" w:sz="4" w:space="0" w:color="auto"/>
            </w:tcBorders>
            <w:vAlign w:val="center"/>
          </w:tcPr>
          <w:p w14:paraId="52C11EBD" w14:textId="77777777" w:rsidR="00157BA7" w:rsidRPr="00AE071C" w:rsidRDefault="00157BA7" w:rsidP="00EF4FE3">
            <w:pPr>
              <w:rPr>
                <w:rFonts w:cs="Arial"/>
              </w:rPr>
            </w:pPr>
            <w:r w:rsidRPr="00AE071C">
              <w:rPr>
                <w:rFonts w:cs="Arial"/>
              </w:rPr>
              <w:t>Species</w:t>
            </w:r>
          </w:p>
        </w:tc>
        <w:tc>
          <w:tcPr>
            <w:tcW w:w="1106" w:type="dxa"/>
            <w:tcBorders>
              <w:top w:val="single" w:sz="4" w:space="0" w:color="auto"/>
              <w:left w:val="single" w:sz="4" w:space="0" w:color="auto"/>
              <w:bottom w:val="single" w:sz="4" w:space="0" w:color="auto"/>
              <w:right w:val="single" w:sz="4" w:space="0" w:color="auto"/>
            </w:tcBorders>
            <w:vAlign w:val="center"/>
          </w:tcPr>
          <w:p w14:paraId="52C11EBE" w14:textId="77777777" w:rsidR="00157BA7" w:rsidRPr="00AE071C" w:rsidRDefault="00157BA7" w:rsidP="00EF4FE3">
            <w:pPr>
              <w:rPr>
                <w:rFonts w:cs="Arial"/>
              </w:rPr>
            </w:pPr>
            <w:r w:rsidRPr="00AE071C">
              <w:rPr>
                <w:rFonts w:cs="Arial"/>
              </w:rPr>
              <w:t>Total number in group</w:t>
            </w:r>
          </w:p>
        </w:tc>
        <w:tc>
          <w:tcPr>
            <w:tcW w:w="1418" w:type="dxa"/>
            <w:tcBorders>
              <w:top w:val="single" w:sz="4" w:space="0" w:color="auto"/>
              <w:left w:val="single" w:sz="4" w:space="0" w:color="auto"/>
              <w:bottom w:val="single" w:sz="4" w:space="0" w:color="auto"/>
              <w:right w:val="single" w:sz="4" w:space="0" w:color="auto"/>
            </w:tcBorders>
            <w:vAlign w:val="center"/>
          </w:tcPr>
          <w:p w14:paraId="52C11EBF" w14:textId="77777777" w:rsidR="00157BA7" w:rsidRPr="00AE071C" w:rsidRDefault="00157BA7" w:rsidP="00EF4FE3">
            <w:pPr>
              <w:rPr>
                <w:rFonts w:cs="Arial"/>
              </w:rPr>
            </w:pPr>
            <w:r w:rsidRPr="00AE071C">
              <w:rPr>
                <w:rFonts w:cs="Arial"/>
              </w:rPr>
              <w:t xml:space="preserve">Number </w:t>
            </w:r>
            <w:r w:rsidR="00206957" w:rsidRPr="00AE071C">
              <w:rPr>
                <w:rFonts w:cs="Arial"/>
              </w:rPr>
              <w:t>eligible to sample</w:t>
            </w:r>
          </w:p>
        </w:tc>
        <w:tc>
          <w:tcPr>
            <w:tcW w:w="950" w:type="dxa"/>
            <w:tcBorders>
              <w:top w:val="single" w:sz="4" w:space="0" w:color="auto"/>
              <w:left w:val="single" w:sz="4" w:space="0" w:color="auto"/>
              <w:bottom w:val="single" w:sz="4" w:space="0" w:color="auto"/>
              <w:right w:val="single" w:sz="4" w:space="0" w:color="auto"/>
            </w:tcBorders>
            <w:vAlign w:val="center"/>
          </w:tcPr>
          <w:p w14:paraId="52C11EC0" w14:textId="77777777" w:rsidR="00157BA7" w:rsidRPr="00AE071C" w:rsidRDefault="00157BA7" w:rsidP="00EF4FE3">
            <w:pPr>
              <w:rPr>
                <w:rFonts w:cs="Arial"/>
              </w:rPr>
            </w:pPr>
            <w:r w:rsidRPr="00AE071C">
              <w:rPr>
                <w:rFonts w:cs="Arial"/>
              </w:rPr>
              <w:t>Type</w:t>
            </w:r>
          </w:p>
          <w:p w14:paraId="52C11EC1" w14:textId="77777777" w:rsidR="00157BA7" w:rsidRPr="00AE071C" w:rsidRDefault="00157BA7" w:rsidP="00EF4FE3">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C2" w14:textId="77777777" w:rsidR="00157BA7" w:rsidRPr="00AE071C" w:rsidRDefault="00157BA7" w:rsidP="00EF4FE3">
            <w:pPr>
              <w:rPr>
                <w:rFonts w:cs="Arial"/>
              </w:rPr>
            </w:pPr>
            <w:r w:rsidRPr="00AE071C">
              <w:rPr>
                <w:rFonts w:cs="Arial"/>
              </w:rPr>
              <w:t xml:space="preserve">Type </w:t>
            </w: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C3" w14:textId="77777777" w:rsidR="00157BA7" w:rsidRPr="00AE071C" w:rsidRDefault="00157BA7" w:rsidP="00EF4FE3">
            <w:pPr>
              <w:rPr>
                <w:rFonts w:cs="Arial"/>
              </w:rPr>
            </w:pPr>
            <w:r w:rsidRPr="00AE071C">
              <w:rPr>
                <w:rFonts w:cs="Arial"/>
              </w:rPr>
              <w:t xml:space="preserve">Type </w:t>
            </w: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EC4" w14:textId="77777777" w:rsidR="00157BA7" w:rsidRPr="00AE071C" w:rsidRDefault="00157BA7" w:rsidP="00EF4FE3">
            <w:pPr>
              <w:rPr>
                <w:rFonts w:cs="Arial"/>
              </w:rPr>
            </w:pPr>
            <w:r w:rsidRPr="00AE071C">
              <w:rPr>
                <w:rFonts w:cs="Arial"/>
              </w:rPr>
              <w:t>Type</w:t>
            </w:r>
          </w:p>
          <w:p w14:paraId="52C11EC5" w14:textId="77777777" w:rsidR="00157BA7" w:rsidRPr="00AE071C" w:rsidRDefault="00157BA7" w:rsidP="00EF4FE3">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1070" w:type="dxa"/>
            <w:vMerge/>
            <w:tcBorders>
              <w:top w:val="single" w:sz="4" w:space="0" w:color="auto"/>
              <w:left w:val="single" w:sz="4" w:space="0" w:color="auto"/>
              <w:bottom w:val="single" w:sz="4" w:space="0" w:color="auto"/>
              <w:right w:val="single" w:sz="4" w:space="0" w:color="auto"/>
            </w:tcBorders>
            <w:vAlign w:val="center"/>
          </w:tcPr>
          <w:p w14:paraId="52C11EC6" w14:textId="77777777" w:rsidR="00157BA7" w:rsidRPr="00AE071C" w:rsidRDefault="00157BA7" w:rsidP="00EF4FE3">
            <w:pPr>
              <w:rPr>
                <w:rFonts w:cs="Arial"/>
              </w:rPr>
            </w:pPr>
          </w:p>
        </w:tc>
      </w:tr>
      <w:tr w:rsidR="009E209B" w:rsidRPr="00AE071C" w14:paraId="52C11ED2"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C8" w14:textId="77777777" w:rsidR="009E209B" w:rsidRPr="00AE071C" w:rsidRDefault="009E209B" w:rsidP="009E209B">
            <w:pPr>
              <w:jc w:val="center"/>
              <w:rPr>
                <w:rFonts w:cs="Arial"/>
              </w:rPr>
            </w:pPr>
            <w:r w:rsidRPr="00AE071C">
              <w:rPr>
                <w:rFonts w:cs="Arial"/>
              </w:rPr>
              <w:t>A</w:t>
            </w:r>
          </w:p>
        </w:tc>
        <w:tc>
          <w:tcPr>
            <w:tcW w:w="1615" w:type="dxa"/>
            <w:tcBorders>
              <w:top w:val="single" w:sz="4" w:space="0" w:color="auto"/>
              <w:left w:val="single" w:sz="4" w:space="0" w:color="auto"/>
              <w:bottom w:val="single" w:sz="4" w:space="0" w:color="auto"/>
              <w:right w:val="single" w:sz="4" w:space="0" w:color="auto"/>
            </w:tcBorders>
            <w:vAlign w:val="center"/>
          </w:tcPr>
          <w:p w14:paraId="52C11EC9"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ECA"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ECB"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ECC"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ECD"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CE"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CF"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ED0"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ED1" w14:textId="77777777" w:rsidR="009E209B" w:rsidRPr="00AE071C" w:rsidRDefault="009E209B" w:rsidP="009E209B">
            <w:pPr>
              <w:rPr>
                <w:rFonts w:cs="Arial"/>
              </w:rPr>
            </w:pPr>
          </w:p>
        </w:tc>
      </w:tr>
      <w:tr w:rsidR="009E209B" w:rsidRPr="00AE071C" w14:paraId="52C11EDD"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D3" w14:textId="77777777" w:rsidR="009E209B" w:rsidRPr="00AE071C" w:rsidRDefault="009E209B" w:rsidP="009E209B">
            <w:pPr>
              <w:jc w:val="center"/>
              <w:rPr>
                <w:rFonts w:cs="Arial"/>
              </w:rPr>
            </w:pPr>
            <w:r w:rsidRPr="00AE071C">
              <w:rPr>
                <w:rFonts w:cs="Arial"/>
              </w:rPr>
              <w:t>B</w:t>
            </w:r>
          </w:p>
        </w:tc>
        <w:tc>
          <w:tcPr>
            <w:tcW w:w="1615" w:type="dxa"/>
            <w:tcBorders>
              <w:top w:val="single" w:sz="4" w:space="0" w:color="auto"/>
              <w:left w:val="single" w:sz="4" w:space="0" w:color="auto"/>
              <w:bottom w:val="single" w:sz="4" w:space="0" w:color="auto"/>
              <w:right w:val="single" w:sz="4" w:space="0" w:color="auto"/>
            </w:tcBorders>
            <w:vAlign w:val="center"/>
          </w:tcPr>
          <w:p w14:paraId="52C11ED4"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ED5"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ED6"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ED7"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ED8"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D9"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DA"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ED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EDC" w14:textId="77777777" w:rsidR="009E209B" w:rsidRPr="00AE071C" w:rsidRDefault="009E209B" w:rsidP="009E209B">
            <w:pPr>
              <w:rPr>
                <w:rFonts w:cs="Arial"/>
              </w:rPr>
            </w:pPr>
          </w:p>
        </w:tc>
      </w:tr>
      <w:tr w:rsidR="009E209B" w:rsidRPr="00AE071C" w14:paraId="52C11EE8"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DE" w14:textId="77777777" w:rsidR="009E209B" w:rsidRPr="00AE071C" w:rsidRDefault="009E209B" w:rsidP="009E209B">
            <w:pPr>
              <w:jc w:val="center"/>
              <w:rPr>
                <w:rFonts w:cs="Arial"/>
              </w:rPr>
            </w:pPr>
            <w:r w:rsidRPr="00AE071C">
              <w:rPr>
                <w:rFonts w:cs="Arial"/>
              </w:rPr>
              <w:t>C</w:t>
            </w:r>
          </w:p>
        </w:tc>
        <w:tc>
          <w:tcPr>
            <w:tcW w:w="1615" w:type="dxa"/>
            <w:tcBorders>
              <w:top w:val="single" w:sz="4" w:space="0" w:color="auto"/>
              <w:left w:val="single" w:sz="4" w:space="0" w:color="auto"/>
              <w:bottom w:val="single" w:sz="4" w:space="0" w:color="auto"/>
              <w:right w:val="single" w:sz="4" w:space="0" w:color="auto"/>
            </w:tcBorders>
            <w:vAlign w:val="center"/>
          </w:tcPr>
          <w:p w14:paraId="52C11EDF"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EE0"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EE1"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EE2"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EE3"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E4"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E5"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EE6"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EE7" w14:textId="77777777" w:rsidR="009E209B" w:rsidRPr="00AE071C" w:rsidRDefault="009E209B" w:rsidP="009E209B">
            <w:pPr>
              <w:rPr>
                <w:rFonts w:cs="Arial"/>
              </w:rPr>
            </w:pPr>
          </w:p>
        </w:tc>
      </w:tr>
      <w:tr w:rsidR="009E209B" w:rsidRPr="00AE071C" w14:paraId="52C11EF3"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E9" w14:textId="77777777" w:rsidR="009E209B" w:rsidRPr="00AE071C" w:rsidRDefault="009E209B" w:rsidP="009E209B">
            <w:pPr>
              <w:jc w:val="center"/>
              <w:rPr>
                <w:rFonts w:cs="Arial"/>
              </w:rPr>
            </w:pPr>
            <w:r w:rsidRPr="00AE071C">
              <w:rPr>
                <w:rFonts w:cs="Arial"/>
              </w:rPr>
              <w:t>D</w:t>
            </w:r>
          </w:p>
        </w:tc>
        <w:tc>
          <w:tcPr>
            <w:tcW w:w="1615" w:type="dxa"/>
            <w:tcBorders>
              <w:top w:val="single" w:sz="4" w:space="0" w:color="auto"/>
              <w:left w:val="single" w:sz="4" w:space="0" w:color="auto"/>
              <w:bottom w:val="single" w:sz="4" w:space="0" w:color="auto"/>
              <w:right w:val="single" w:sz="4" w:space="0" w:color="auto"/>
            </w:tcBorders>
            <w:vAlign w:val="center"/>
          </w:tcPr>
          <w:p w14:paraId="52C11EEA"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EEB"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EEC"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EED"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EEE"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EF"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F0"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EF1"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EF2" w14:textId="77777777" w:rsidR="009E209B" w:rsidRPr="00AE071C" w:rsidRDefault="009E209B" w:rsidP="009E209B">
            <w:pPr>
              <w:rPr>
                <w:rFonts w:cs="Arial"/>
              </w:rPr>
            </w:pPr>
          </w:p>
        </w:tc>
      </w:tr>
      <w:tr w:rsidR="009E209B" w:rsidRPr="00AE071C" w14:paraId="52C11EFE"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F4" w14:textId="77777777" w:rsidR="009E209B" w:rsidRPr="00AE071C" w:rsidRDefault="009E209B" w:rsidP="009E209B">
            <w:pPr>
              <w:jc w:val="center"/>
              <w:rPr>
                <w:rFonts w:cs="Arial"/>
              </w:rPr>
            </w:pPr>
            <w:r w:rsidRPr="00AE071C">
              <w:rPr>
                <w:rFonts w:cs="Arial"/>
              </w:rPr>
              <w:t>E</w:t>
            </w:r>
          </w:p>
        </w:tc>
        <w:tc>
          <w:tcPr>
            <w:tcW w:w="1615" w:type="dxa"/>
            <w:tcBorders>
              <w:top w:val="single" w:sz="4" w:space="0" w:color="auto"/>
              <w:left w:val="single" w:sz="4" w:space="0" w:color="auto"/>
              <w:bottom w:val="single" w:sz="4" w:space="0" w:color="auto"/>
              <w:right w:val="single" w:sz="4" w:space="0" w:color="auto"/>
            </w:tcBorders>
            <w:vAlign w:val="center"/>
          </w:tcPr>
          <w:p w14:paraId="52C11EF5"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EF6"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EF7"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EF8"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EF9"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FA"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EF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EFC"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EFD" w14:textId="77777777" w:rsidR="009E209B" w:rsidRPr="00AE071C" w:rsidRDefault="009E209B" w:rsidP="009E209B">
            <w:pPr>
              <w:rPr>
                <w:rFonts w:cs="Arial"/>
              </w:rPr>
            </w:pPr>
          </w:p>
        </w:tc>
      </w:tr>
      <w:tr w:rsidR="009E209B" w:rsidRPr="00AE071C" w14:paraId="52C11F09"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EFF" w14:textId="77777777" w:rsidR="009E209B" w:rsidRPr="00AE071C" w:rsidRDefault="009E209B" w:rsidP="009E209B">
            <w:pPr>
              <w:jc w:val="center"/>
              <w:rPr>
                <w:rFonts w:cs="Arial"/>
              </w:rPr>
            </w:pPr>
            <w:r w:rsidRPr="00AE071C">
              <w:rPr>
                <w:rFonts w:cs="Arial"/>
              </w:rPr>
              <w:t>F</w:t>
            </w:r>
          </w:p>
        </w:tc>
        <w:tc>
          <w:tcPr>
            <w:tcW w:w="1615" w:type="dxa"/>
            <w:tcBorders>
              <w:top w:val="single" w:sz="4" w:space="0" w:color="auto"/>
              <w:left w:val="single" w:sz="4" w:space="0" w:color="auto"/>
              <w:bottom w:val="single" w:sz="4" w:space="0" w:color="auto"/>
              <w:right w:val="single" w:sz="4" w:space="0" w:color="auto"/>
            </w:tcBorders>
            <w:vAlign w:val="center"/>
          </w:tcPr>
          <w:p w14:paraId="52C11F00"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bookmarkStart w:id="4" w:name="Text66"/>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bookmarkEnd w:id="4"/>
          </w:p>
        </w:tc>
        <w:tc>
          <w:tcPr>
            <w:tcW w:w="1070" w:type="dxa"/>
            <w:tcBorders>
              <w:top w:val="single" w:sz="4" w:space="0" w:color="auto"/>
              <w:left w:val="single" w:sz="4" w:space="0" w:color="auto"/>
              <w:bottom w:val="single" w:sz="4" w:space="0" w:color="auto"/>
              <w:right w:val="single" w:sz="4" w:space="0" w:color="auto"/>
            </w:tcBorders>
            <w:vAlign w:val="center"/>
          </w:tcPr>
          <w:p w14:paraId="52C11F01" w14:textId="77777777" w:rsidR="009E209B" w:rsidRPr="00AE071C" w:rsidRDefault="009E209B" w:rsidP="009E209B">
            <w:pPr>
              <w:rPr>
                <w:rFonts w:cs="Arial"/>
              </w:rPr>
            </w:pPr>
            <w:r w:rsidRPr="00AE071C">
              <w:rPr>
                <w:rFonts w:cs="Arial"/>
              </w:rPr>
              <w:fldChar w:fldCharType="begin">
                <w:ffData>
                  <w:name w:val="Text67"/>
                  <w:enabled/>
                  <w:calcOnExit w:val="0"/>
                  <w:textInput/>
                </w:ffData>
              </w:fldChar>
            </w:r>
            <w:bookmarkStart w:id="5" w:name="Text67"/>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bookmarkEnd w:id="5"/>
          </w:p>
        </w:tc>
        <w:tc>
          <w:tcPr>
            <w:tcW w:w="1106" w:type="dxa"/>
            <w:tcBorders>
              <w:top w:val="single" w:sz="4" w:space="0" w:color="auto"/>
              <w:left w:val="single" w:sz="4" w:space="0" w:color="auto"/>
              <w:bottom w:val="single" w:sz="4" w:space="0" w:color="auto"/>
              <w:right w:val="single" w:sz="4" w:space="0" w:color="auto"/>
            </w:tcBorders>
            <w:vAlign w:val="center"/>
          </w:tcPr>
          <w:p w14:paraId="52C11F02" w14:textId="77777777" w:rsidR="009E209B" w:rsidRPr="00AE071C" w:rsidRDefault="009E209B" w:rsidP="009E209B">
            <w:pPr>
              <w:rPr>
                <w:rFonts w:cs="Arial"/>
              </w:rPr>
            </w:pPr>
            <w:r w:rsidRPr="00AE071C">
              <w:rPr>
                <w:rFonts w:cs="Arial"/>
              </w:rPr>
              <w:fldChar w:fldCharType="begin">
                <w:ffData>
                  <w:name w:val="Text67"/>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03"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04"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05"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06"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07"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08" w14:textId="77777777" w:rsidR="009E209B" w:rsidRPr="00AE071C" w:rsidRDefault="009E209B" w:rsidP="009E209B">
            <w:pPr>
              <w:rPr>
                <w:rFonts w:cs="Arial"/>
              </w:rPr>
            </w:pPr>
          </w:p>
        </w:tc>
      </w:tr>
      <w:tr w:rsidR="009E209B" w:rsidRPr="00AE071C" w14:paraId="52C11F14"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0A" w14:textId="77777777" w:rsidR="009E209B" w:rsidRPr="00AE071C" w:rsidRDefault="009E209B" w:rsidP="009E209B">
            <w:pPr>
              <w:jc w:val="center"/>
              <w:rPr>
                <w:rFonts w:cs="Arial"/>
              </w:rPr>
            </w:pPr>
            <w:r w:rsidRPr="00AE071C">
              <w:rPr>
                <w:rFonts w:cs="Arial"/>
              </w:rPr>
              <w:t>G</w:t>
            </w:r>
          </w:p>
        </w:tc>
        <w:tc>
          <w:tcPr>
            <w:tcW w:w="1615" w:type="dxa"/>
            <w:tcBorders>
              <w:top w:val="single" w:sz="4" w:space="0" w:color="auto"/>
              <w:left w:val="single" w:sz="4" w:space="0" w:color="auto"/>
              <w:bottom w:val="single" w:sz="4" w:space="0" w:color="auto"/>
              <w:right w:val="single" w:sz="4" w:space="0" w:color="auto"/>
            </w:tcBorders>
            <w:vAlign w:val="center"/>
          </w:tcPr>
          <w:p w14:paraId="52C11F0B"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0C"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0D"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0E"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0F"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10"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11"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12"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13" w14:textId="77777777" w:rsidR="009E209B" w:rsidRPr="00AE071C" w:rsidRDefault="009E209B" w:rsidP="009E209B">
            <w:pPr>
              <w:rPr>
                <w:rFonts w:cs="Arial"/>
              </w:rPr>
            </w:pPr>
          </w:p>
        </w:tc>
      </w:tr>
      <w:tr w:rsidR="009E209B" w:rsidRPr="00AE071C" w14:paraId="52C11F1F"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15" w14:textId="77777777" w:rsidR="009E209B" w:rsidRPr="00AE071C" w:rsidRDefault="009E209B" w:rsidP="009E209B">
            <w:pPr>
              <w:jc w:val="center"/>
              <w:rPr>
                <w:rFonts w:cs="Arial"/>
              </w:rPr>
            </w:pPr>
            <w:r w:rsidRPr="00AE071C">
              <w:rPr>
                <w:rFonts w:cs="Arial"/>
              </w:rPr>
              <w:t>H</w:t>
            </w:r>
          </w:p>
        </w:tc>
        <w:tc>
          <w:tcPr>
            <w:tcW w:w="1615" w:type="dxa"/>
            <w:tcBorders>
              <w:top w:val="single" w:sz="4" w:space="0" w:color="auto"/>
              <w:left w:val="single" w:sz="4" w:space="0" w:color="auto"/>
              <w:bottom w:val="single" w:sz="4" w:space="0" w:color="auto"/>
              <w:right w:val="single" w:sz="4" w:space="0" w:color="auto"/>
            </w:tcBorders>
            <w:vAlign w:val="center"/>
          </w:tcPr>
          <w:p w14:paraId="52C11F16"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17"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18"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19"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1A"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1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1C"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1D"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1E" w14:textId="77777777" w:rsidR="009E209B" w:rsidRPr="00AE071C" w:rsidRDefault="009E209B" w:rsidP="009E209B">
            <w:pPr>
              <w:rPr>
                <w:rFonts w:cs="Arial"/>
              </w:rPr>
            </w:pPr>
          </w:p>
        </w:tc>
      </w:tr>
      <w:tr w:rsidR="009E209B" w:rsidRPr="00AE071C" w14:paraId="52C11F2A"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20" w14:textId="77777777" w:rsidR="009E209B" w:rsidRPr="00AE071C" w:rsidRDefault="009E209B" w:rsidP="009E209B">
            <w:pPr>
              <w:jc w:val="center"/>
              <w:rPr>
                <w:rFonts w:cs="Arial"/>
              </w:rPr>
            </w:pPr>
            <w:r w:rsidRPr="00AE071C">
              <w:rPr>
                <w:rFonts w:cs="Arial"/>
              </w:rPr>
              <w:t>I</w:t>
            </w:r>
          </w:p>
        </w:tc>
        <w:tc>
          <w:tcPr>
            <w:tcW w:w="1615" w:type="dxa"/>
            <w:tcBorders>
              <w:top w:val="single" w:sz="4" w:space="0" w:color="auto"/>
              <w:left w:val="single" w:sz="4" w:space="0" w:color="auto"/>
              <w:bottom w:val="single" w:sz="4" w:space="0" w:color="auto"/>
              <w:right w:val="single" w:sz="4" w:space="0" w:color="auto"/>
            </w:tcBorders>
            <w:vAlign w:val="center"/>
          </w:tcPr>
          <w:p w14:paraId="52C11F21"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22"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23"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24"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25"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26"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27"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28"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29" w14:textId="77777777" w:rsidR="009E209B" w:rsidRPr="00AE071C" w:rsidRDefault="009E209B" w:rsidP="009E209B">
            <w:pPr>
              <w:rPr>
                <w:rFonts w:cs="Arial"/>
              </w:rPr>
            </w:pPr>
          </w:p>
        </w:tc>
      </w:tr>
      <w:tr w:rsidR="009E209B" w:rsidRPr="00AE071C" w14:paraId="52C11F35"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2B" w14:textId="77777777" w:rsidR="009E209B" w:rsidRPr="00AE071C" w:rsidRDefault="009E209B" w:rsidP="009E209B">
            <w:pPr>
              <w:jc w:val="center"/>
              <w:rPr>
                <w:rFonts w:cs="Arial"/>
              </w:rPr>
            </w:pPr>
            <w:r w:rsidRPr="00AE071C">
              <w:rPr>
                <w:rFonts w:cs="Arial"/>
              </w:rPr>
              <w:t>J</w:t>
            </w:r>
          </w:p>
        </w:tc>
        <w:tc>
          <w:tcPr>
            <w:tcW w:w="1615" w:type="dxa"/>
            <w:tcBorders>
              <w:top w:val="single" w:sz="4" w:space="0" w:color="auto"/>
              <w:left w:val="single" w:sz="4" w:space="0" w:color="auto"/>
              <w:bottom w:val="single" w:sz="4" w:space="0" w:color="auto"/>
              <w:right w:val="single" w:sz="4" w:space="0" w:color="auto"/>
            </w:tcBorders>
            <w:vAlign w:val="center"/>
          </w:tcPr>
          <w:p w14:paraId="52C11F2C"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2D"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2E"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2F"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30"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31"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32"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33"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34" w14:textId="77777777" w:rsidR="009E209B" w:rsidRPr="00AE071C" w:rsidRDefault="009E209B" w:rsidP="009E209B">
            <w:pPr>
              <w:rPr>
                <w:rFonts w:cs="Arial"/>
              </w:rPr>
            </w:pPr>
          </w:p>
        </w:tc>
      </w:tr>
      <w:tr w:rsidR="009E209B" w:rsidRPr="00AE071C" w14:paraId="52C11F40"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36" w14:textId="77777777" w:rsidR="009E209B" w:rsidRPr="00AE071C" w:rsidRDefault="009E209B" w:rsidP="009E209B">
            <w:pPr>
              <w:jc w:val="center"/>
              <w:rPr>
                <w:rFonts w:cs="Arial"/>
              </w:rPr>
            </w:pPr>
            <w:r w:rsidRPr="00AE071C">
              <w:rPr>
                <w:rFonts w:cs="Arial"/>
              </w:rPr>
              <w:t>K</w:t>
            </w:r>
          </w:p>
        </w:tc>
        <w:tc>
          <w:tcPr>
            <w:tcW w:w="1615" w:type="dxa"/>
            <w:tcBorders>
              <w:top w:val="single" w:sz="4" w:space="0" w:color="auto"/>
              <w:left w:val="single" w:sz="4" w:space="0" w:color="auto"/>
              <w:bottom w:val="single" w:sz="4" w:space="0" w:color="auto"/>
              <w:right w:val="single" w:sz="4" w:space="0" w:color="auto"/>
            </w:tcBorders>
            <w:vAlign w:val="center"/>
          </w:tcPr>
          <w:p w14:paraId="52C11F37"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38"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39"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3A"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3B"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3C"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3D"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3E"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3F" w14:textId="77777777" w:rsidR="009E209B" w:rsidRPr="00AE071C" w:rsidRDefault="009E209B" w:rsidP="009E209B">
            <w:pPr>
              <w:rPr>
                <w:rFonts w:cs="Arial"/>
              </w:rPr>
            </w:pPr>
          </w:p>
        </w:tc>
      </w:tr>
      <w:tr w:rsidR="009E209B" w:rsidRPr="00AE071C" w14:paraId="52C11F4B"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41" w14:textId="77777777" w:rsidR="009E209B" w:rsidRPr="00AE071C" w:rsidRDefault="009E209B" w:rsidP="009E209B">
            <w:pPr>
              <w:jc w:val="center"/>
              <w:rPr>
                <w:rFonts w:cs="Arial"/>
              </w:rPr>
            </w:pPr>
            <w:r w:rsidRPr="00AE071C">
              <w:rPr>
                <w:rFonts w:cs="Arial"/>
              </w:rPr>
              <w:t>L</w:t>
            </w:r>
          </w:p>
        </w:tc>
        <w:tc>
          <w:tcPr>
            <w:tcW w:w="1615" w:type="dxa"/>
            <w:tcBorders>
              <w:top w:val="single" w:sz="4" w:space="0" w:color="auto"/>
              <w:left w:val="single" w:sz="4" w:space="0" w:color="auto"/>
              <w:bottom w:val="single" w:sz="4" w:space="0" w:color="auto"/>
              <w:right w:val="single" w:sz="4" w:space="0" w:color="auto"/>
            </w:tcBorders>
            <w:vAlign w:val="center"/>
          </w:tcPr>
          <w:p w14:paraId="52C11F42"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43"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44"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45"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46"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47"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48"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49"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4A" w14:textId="77777777" w:rsidR="009E209B" w:rsidRPr="00AE071C" w:rsidRDefault="009E209B" w:rsidP="009E209B">
            <w:pPr>
              <w:rPr>
                <w:rFonts w:cs="Arial"/>
              </w:rPr>
            </w:pPr>
          </w:p>
        </w:tc>
      </w:tr>
      <w:tr w:rsidR="009E209B" w:rsidRPr="00AE071C" w14:paraId="52C11F56"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4C" w14:textId="77777777" w:rsidR="009E209B" w:rsidRPr="00AE071C" w:rsidRDefault="009E209B" w:rsidP="009E209B">
            <w:pPr>
              <w:jc w:val="center"/>
              <w:rPr>
                <w:rFonts w:cs="Arial"/>
              </w:rPr>
            </w:pPr>
            <w:r w:rsidRPr="00AE071C">
              <w:rPr>
                <w:rFonts w:cs="Arial"/>
              </w:rPr>
              <w:t>M</w:t>
            </w:r>
          </w:p>
        </w:tc>
        <w:tc>
          <w:tcPr>
            <w:tcW w:w="1615" w:type="dxa"/>
            <w:tcBorders>
              <w:top w:val="single" w:sz="4" w:space="0" w:color="auto"/>
              <w:left w:val="single" w:sz="4" w:space="0" w:color="auto"/>
              <w:bottom w:val="single" w:sz="4" w:space="0" w:color="auto"/>
              <w:right w:val="single" w:sz="4" w:space="0" w:color="auto"/>
            </w:tcBorders>
            <w:vAlign w:val="center"/>
          </w:tcPr>
          <w:p w14:paraId="52C11F4D"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4E"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4F"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50"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51"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52"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53"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54"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55" w14:textId="77777777" w:rsidR="009E209B" w:rsidRPr="00AE071C" w:rsidRDefault="009E209B" w:rsidP="009E209B">
            <w:pPr>
              <w:rPr>
                <w:rFonts w:cs="Arial"/>
              </w:rPr>
            </w:pPr>
          </w:p>
        </w:tc>
      </w:tr>
      <w:tr w:rsidR="009E209B" w:rsidRPr="00AE071C" w14:paraId="52C11F61"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57" w14:textId="77777777" w:rsidR="009E209B" w:rsidRPr="00AE071C" w:rsidRDefault="009E209B" w:rsidP="009E209B">
            <w:pPr>
              <w:jc w:val="center"/>
              <w:rPr>
                <w:rFonts w:cs="Arial"/>
              </w:rPr>
            </w:pPr>
            <w:r w:rsidRPr="00AE071C">
              <w:rPr>
                <w:rFonts w:cs="Arial"/>
              </w:rPr>
              <w:t>N</w:t>
            </w:r>
          </w:p>
        </w:tc>
        <w:tc>
          <w:tcPr>
            <w:tcW w:w="1615" w:type="dxa"/>
            <w:tcBorders>
              <w:top w:val="single" w:sz="4" w:space="0" w:color="auto"/>
              <w:left w:val="single" w:sz="4" w:space="0" w:color="auto"/>
              <w:bottom w:val="single" w:sz="4" w:space="0" w:color="auto"/>
              <w:right w:val="single" w:sz="4" w:space="0" w:color="auto"/>
            </w:tcBorders>
            <w:vAlign w:val="center"/>
          </w:tcPr>
          <w:p w14:paraId="52C11F58"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59"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5A"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5B"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5C"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5D"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5E"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5F"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60" w14:textId="77777777" w:rsidR="009E209B" w:rsidRPr="00AE071C" w:rsidRDefault="009E209B" w:rsidP="009E209B">
            <w:pPr>
              <w:rPr>
                <w:rFonts w:cs="Arial"/>
              </w:rPr>
            </w:pPr>
          </w:p>
        </w:tc>
      </w:tr>
      <w:tr w:rsidR="009E209B" w:rsidRPr="00AE071C" w14:paraId="52C11F6C"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62" w14:textId="77777777" w:rsidR="009E209B" w:rsidRPr="00AE071C" w:rsidRDefault="009E209B" w:rsidP="009E209B">
            <w:pPr>
              <w:jc w:val="center"/>
              <w:rPr>
                <w:rFonts w:cs="Arial"/>
              </w:rPr>
            </w:pPr>
            <w:r w:rsidRPr="00AE071C">
              <w:rPr>
                <w:rFonts w:cs="Arial"/>
              </w:rPr>
              <w:lastRenderedPageBreak/>
              <w:t>O</w:t>
            </w:r>
          </w:p>
        </w:tc>
        <w:tc>
          <w:tcPr>
            <w:tcW w:w="1615" w:type="dxa"/>
            <w:tcBorders>
              <w:top w:val="single" w:sz="4" w:space="0" w:color="auto"/>
              <w:left w:val="single" w:sz="4" w:space="0" w:color="auto"/>
              <w:bottom w:val="single" w:sz="4" w:space="0" w:color="auto"/>
              <w:right w:val="single" w:sz="4" w:space="0" w:color="auto"/>
            </w:tcBorders>
            <w:vAlign w:val="center"/>
          </w:tcPr>
          <w:p w14:paraId="52C11F63"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64"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65"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66"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67"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68"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69"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6A"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6B" w14:textId="77777777" w:rsidR="009E209B" w:rsidRPr="00AE071C" w:rsidRDefault="009E209B" w:rsidP="009E209B">
            <w:pPr>
              <w:rPr>
                <w:rFonts w:cs="Arial"/>
              </w:rPr>
            </w:pPr>
          </w:p>
        </w:tc>
      </w:tr>
      <w:tr w:rsidR="009E209B" w:rsidRPr="00AE071C" w14:paraId="52C11F77"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6D" w14:textId="77777777" w:rsidR="009E209B" w:rsidRPr="00AE071C" w:rsidRDefault="009E209B" w:rsidP="009E209B">
            <w:pPr>
              <w:jc w:val="center"/>
              <w:rPr>
                <w:rFonts w:cs="Arial"/>
              </w:rPr>
            </w:pPr>
            <w:r w:rsidRPr="00AE071C">
              <w:rPr>
                <w:rFonts w:cs="Arial"/>
              </w:rPr>
              <w:t>P</w:t>
            </w:r>
          </w:p>
        </w:tc>
        <w:tc>
          <w:tcPr>
            <w:tcW w:w="1615" w:type="dxa"/>
            <w:tcBorders>
              <w:top w:val="single" w:sz="4" w:space="0" w:color="auto"/>
              <w:left w:val="single" w:sz="4" w:space="0" w:color="auto"/>
              <w:bottom w:val="single" w:sz="4" w:space="0" w:color="auto"/>
              <w:right w:val="single" w:sz="4" w:space="0" w:color="auto"/>
            </w:tcBorders>
            <w:vAlign w:val="center"/>
          </w:tcPr>
          <w:p w14:paraId="52C11F6E"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6F"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70"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71"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72"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73"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74"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75"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76" w14:textId="77777777" w:rsidR="009E209B" w:rsidRPr="00AE071C" w:rsidRDefault="009E209B" w:rsidP="009E209B">
            <w:pPr>
              <w:rPr>
                <w:rFonts w:cs="Arial"/>
              </w:rPr>
            </w:pPr>
          </w:p>
        </w:tc>
      </w:tr>
      <w:tr w:rsidR="009E209B" w:rsidRPr="00AE071C" w14:paraId="52C11F82"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78" w14:textId="77777777" w:rsidR="009E209B" w:rsidRPr="00AE071C" w:rsidRDefault="009E209B" w:rsidP="009E209B">
            <w:pPr>
              <w:jc w:val="center"/>
              <w:rPr>
                <w:rFonts w:cs="Arial"/>
              </w:rPr>
            </w:pPr>
            <w:r w:rsidRPr="00AE071C">
              <w:rPr>
                <w:rFonts w:cs="Arial"/>
              </w:rPr>
              <w:t>Q</w:t>
            </w:r>
          </w:p>
        </w:tc>
        <w:tc>
          <w:tcPr>
            <w:tcW w:w="1615" w:type="dxa"/>
            <w:tcBorders>
              <w:top w:val="single" w:sz="4" w:space="0" w:color="auto"/>
              <w:left w:val="single" w:sz="4" w:space="0" w:color="auto"/>
              <w:bottom w:val="single" w:sz="4" w:space="0" w:color="auto"/>
              <w:right w:val="single" w:sz="4" w:space="0" w:color="auto"/>
            </w:tcBorders>
            <w:vAlign w:val="center"/>
          </w:tcPr>
          <w:p w14:paraId="52C11F79"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7A"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7B"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7C"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7D"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7E"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7F"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80"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81" w14:textId="77777777" w:rsidR="009E209B" w:rsidRPr="00AE071C" w:rsidRDefault="009E209B" w:rsidP="009E209B">
            <w:pPr>
              <w:rPr>
                <w:rFonts w:cs="Arial"/>
              </w:rPr>
            </w:pPr>
          </w:p>
        </w:tc>
      </w:tr>
      <w:tr w:rsidR="009E209B" w:rsidRPr="00AE071C" w14:paraId="52C11F8D"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83" w14:textId="77777777" w:rsidR="009E209B" w:rsidRPr="00AE071C" w:rsidRDefault="009E209B" w:rsidP="009E209B">
            <w:pPr>
              <w:jc w:val="center"/>
              <w:rPr>
                <w:rFonts w:cs="Arial"/>
              </w:rPr>
            </w:pPr>
            <w:r w:rsidRPr="00AE071C">
              <w:rPr>
                <w:rFonts w:cs="Arial"/>
              </w:rPr>
              <w:t>R</w:t>
            </w:r>
          </w:p>
        </w:tc>
        <w:tc>
          <w:tcPr>
            <w:tcW w:w="1615" w:type="dxa"/>
            <w:tcBorders>
              <w:top w:val="single" w:sz="4" w:space="0" w:color="auto"/>
              <w:left w:val="single" w:sz="4" w:space="0" w:color="auto"/>
              <w:bottom w:val="single" w:sz="4" w:space="0" w:color="auto"/>
              <w:right w:val="single" w:sz="4" w:space="0" w:color="auto"/>
            </w:tcBorders>
            <w:vAlign w:val="center"/>
          </w:tcPr>
          <w:p w14:paraId="52C11F84"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85"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86"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87"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88"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89"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8A"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8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8C" w14:textId="77777777" w:rsidR="009E209B" w:rsidRPr="00AE071C" w:rsidRDefault="009E209B" w:rsidP="009E209B">
            <w:pPr>
              <w:rPr>
                <w:rFonts w:cs="Arial"/>
              </w:rPr>
            </w:pPr>
          </w:p>
        </w:tc>
      </w:tr>
      <w:tr w:rsidR="009E209B" w:rsidRPr="00AE071C" w14:paraId="52C11F98"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8E" w14:textId="77777777" w:rsidR="009E209B" w:rsidRPr="00AE071C" w:rsidRDefault="009E209B" w:rsidP="009E209B">
            <w:pPr>
              <w:jc w:val="center"/>
              <w:rPr>
                <w:rFonts w:cs="Arial"/>
              </w:rPr>
            </w:pPr>
            <w:r w:rsidRPr="00AE071C">
              <w:rPr>
                <w:rFonts w:cs="Arial"/>
              </w:rPr>
              <w:t>S</w:t>
            </w:r>
          </w:p>
        </w:tc>
        <w:tc>
          <w:tcPr>
            <w:tcW w:w="1615" w:type="dxa"/>
            <w:tcBorders>
              <w:top w:val="single" w:sz="4" w:space="0" w:color="auto"/>
              <w:left w:val="single" w:sz="4" w:space="0" w:color="auto"/>
              <w:bottom w:val="single" w:sz="4" w:space="0" w:color="auto"/>
              <w:right w:val="single" w:sz="4" w:space="0" w:color="auto"/>
            </w:tcBorders>
            <w:vAlign w:val="center"/>
          </w:tcPr>
          <w:p w14:paraId="52C11F8F"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90"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91"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92"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93"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94"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95"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96"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97" w14:textId="77777777" w:rsidR="009E209B" w:rsidRPr="00AE071C" w:rsidRDefault="009E209B" w:rsidP="009E209B">
            <w:pPr>
              <w:rPr>
                <w:rFonts w:cs="Arial"/>
              </w:rPr>
            </w:pPr>
          </w:p>
        </w:tc>
      </w:tr>
      <w:tr w:rsidR="009E209B" w:rsidRPr="00AE071C" w14:paraId="52C11FA3"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99" w14:textId="77777777" w:rsidR="009E209B" w:rsidRPr="00AE071C" w:rsidRDefault="009E209B" w:rsidP="009E209B">
            <w:pPr>
              <w:jc w:val="center"/>
              <w:rPr>
                <w:rFonts w:cs="Arial"/>
              </w:rPr>
            </w:pPr>
            <w:r w:rsidRPr="00AE071C">
              <w:rPr>
                <w:rFonts w:cs="Arial"/>
              </w:rPr>
              <w:t>T</w:t>
            </w:r>
          </w:p>
        </w:tc>
        <w:tc>
          <w:tcPr>
            <w:tcW w:w="1615" w:type="dxa"/>
            <w:tcBorders>
              <w:top w:val="single" w:sz="4" w:space="0" w:color="auto"/>
              <w:left w:val="single" w:sz="4" w:space="0" w:color="auto"/>
              <w:bottom w:val="single" w:sz="4" w:space="0" w:color="auto"/>
              <w:right w:val="single" w:sz="4" w:space="0" w:color="auto"/>
            </w:tcBorders>
            <w:vAlign w:val="center"/>
          </w:tcPr>
          <w:p w14:paraId="52C11F9A"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9B"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9C"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9D"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9E"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9F"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A0"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A1"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A2" w14:textId="77777777" w:rsidR="009E209B" w:rsidRPr="00AE071C" w:rsidRDefault="009E209B" w:rsidP="009E209B">
            <w:pPr>
              <w:rPr>
                <w:rFonts w:cs="Arial"/>
              </w:rPr>
            </w:pPr>
          </w:p>
        </w:tc>
      </w:tr>
      <w:tr w:rsidR="009E209B" w:rsidRPr="00AE071C" w14:paraId="52C11FAE"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A4" w14:textId="77777777" w:rsidR="009E209B" w:rsidRPr="00AE071C" w:rsidRDefault="009E209B" w:rsidP="009E209B">
            <w:pPr>
              <w:jc w:val="center"/>
              <w:rPr>
                <w:rFonts w:cs="Arial"/>
              </w:rPr>
            </w:pPr>
            <w:r w:rsidRPr="00AE071C">
              <w:rPr>
                <w:rFonts w:cs="Arial"/>
              </w:rPr>
              <w:t>U</w:t>
            </w:r>
          </w:p>
        </w:tc>
        <w:tc>
          <w:tcPr>
            <w:tcW w:w="1615" w:type="dxa"/>
            <w:tcBorders>
              <w:top w:val="single" w:sz="4" w:space="0" w:color="auto"/>
              <w:left w:val="single" w:sz="4" w:space="0" w:color="auto"/>
              <w:bottom w:val="single" w:sz="4" w:space="0" w:color="auto"/>
              <w:right w:val="single" w:sz="4" w:space="0" w:color="auto"/>
            </w:tcBorders>
            <w:vAlign w:val="center"/>
          </w:tcPr>
          <w:p w14:paraId="52C11FA5"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A6"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A7"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A8"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A9"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AA"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A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AC"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AD" w14:textId="77777777" w:rsidR="009E209B" w:rsidRPr="00AE071C" w:rsidRDefault="009E209B" w:rsidP="009E209B">
            <w:pPr>
              <w:rPr>
                <w:rFonts w:cs="Arial"/>
              </w:rPr>
            </w:pPr>
          </w:p>
        </w:tc>
      </w:tr>
      <w:tr w:rsidR="009E209B" w:rsidRPr="00AE071C" w14:paraId="52C11FB9"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AF" w14:textId="77777777" w:rsidR="009E209B" w:rsidRPr="00AE071C" w:rsidRDefault="009E209B" w:rsidP="009E209B">
            <w:pPr>
              <w:jc w:val="center"/>
              <w:rPr>
                <w:rFonts w:cs="Arial"/>
              </w:rPr>
            </w:pPr>
            <w:r w:rsidRPr="00AE071C">
              <w:rPr>
                <w:rFonts w:cs="Arial"/>
              </w:rPr>
              <w:t>V</w:t>
            </w:r>
          </w:p>
        </w:tc>
        <w:tc>
          <w:tcPr>
            <w:tcW w:w="1615" w:type="dxa"/>
            <w:tcBorders>
              <w:top w:val="single" w:sz="4" w:space="0" w:color="auto"/>
              <w:left w:val="single" w:sz="4" w:space="0" w:color="auto"/>
              <w:bottom w:val="single" w:sz="4" w:space="0" w:color="auto"/>
              <w:right w:val="single" w:sz="4" w:space="0" w:color="auto"/>
            </w:tcBorders>
            <w:vAlign w:val="center"/>
          </w:tcPr>
          <w:p w14:paraId="52C11FB0"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B1"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B2"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B3"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B4"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B5"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B6"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B7"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B8" w14:textId="77777777" w:rsidR="009E209B" w:rsidRPr="00AE071C" w:rsidRDefault="009E209B" w:rsidP="009E209B">
            <w:pPr>
              <w:rPr>
                <w:rFonts w:cs="Arial"/>
              </w:rPr>
            </w:pPr>
          </w:p>
        </w:tc>
      </w:tr>
      <w:tr w:rsidR="009E209B" w:rsidRPr="00AE071C" w14:paraId="52C11FC4"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BA" w14:textId="77777777" w:rsidR="009E209B" w:rsidRPr="00AE071C" w:rsidRDefault="009E209B" w:rsidP="009E209B">
            <w:pPr>
              <w:jc w:val="center"/>
              <w:rPr>
                <w:rFonts w:cs="Arial"/>
              </w:rPr>
            </w:pPr>
            <w:r w:rsidRPr="00AE071C">
              <w:rPr>
                <w:rFonts w:cs="Arial"/>
              </w:rPr>
              <w:t>W</w:t>
            </w:r>
          </w:p>
        </w:tc>
        <w:tc>
          <w:tcPr>
            <w:tcW w:w="1615" w:type="dxa"/>
            <w:tcBorders>
              <w:top w:val="single" w:sz="4" w:space="0" w:color="auto"/>
              <w:left w:val="single" w:sz="4" w:space="0" w:color="auto"/>
              <w:bottom w:val="single" w:sz="4" w:space="0" w:color="auto"/>
              <w:right w:val="single" w:sz="4" w:space="0" w:color="auto"/>
            </w:tcBorders>
            <w:vAlign w:val="center"/>
          </w:tcPr>
          <w:p w14:paraId="52C11FBB"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BC"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BD"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BE"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BF"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C0"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C1"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C2"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C3" w14:textId="77777777" w:rsidR="009E209B" w:rsidRPr="00AE071C" w:rsidRDefault="009E209B" w:rsidP="009E209B">
            <w:pPr>
              <w:rPr>
                <w:rFonts w:cs="Arial"/>
              </w:rPr>
            </w:pPr>
          </w:p>
        </w:tc>
      </w:tr>
      <w:tr w:rsidR="009E209B" w:rsidRPr="00AE071C" w14:paraId="52C11FCF"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C5" w14:textId="77777777" w:rsidR="009E209B" w:rsidRPr="00AE071C" w:rsidRDefault="009E209B" w:rsidP="009E209B">
            <w:pPr>
              <w:jc w:val="center"/>
              <w:rPr>
                <w:rFonts w:cs="Arial"/>
              </w:rPr>
            </w:pPr>
            <w:r w:rsidRPr="00AE071C">
              <w:rPr>
                <w:rFonts w:cs="Arial"/>
              </w:rPr>
              <w:t>X</w:t>
            </w:r>
          </w:p>
        </w:tc>
        <w:tc>
          <w:tcPr>
            <w:tcW w:w="1615" w:type="dxa"/>
            <w:tcBorders>
              <w:top w:val="single" w:sz="4" w:space="0" w:color="auto"/>
              <w:left w:val="single" w:sz="4" w:space="0" w:color="auto"/>
              <w:bottom w:val="single" w:sz="4" w:space="0" w:color="auto"/>
              <w:right w:val="single" w:sz="4" w:space="0" w:color="auto"/>
            </w:tcBorders>
            <w:vAlign w:val="center"/>
          </w:tcPr>
          <w:p w14:paraId="52C11FC6"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C7"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C8"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C9"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CA"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C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CC"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CD"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CE" w14:textId="77777777" w:rsidR="009E209B" w:rsidRPr="00AE071C" w:rsidRDefault="009E209B" w:rsidP="009E209B">
            <w:pPr>
              <w:rPr>
                <w:rFonts w:cs="Arial"/>
              </w:rPr>
            </w:pPr>
          </w:p>
        </w:tc>
      </w:tr>
      <w:tr w:rsidR="009E209B" w:rsidRPr="00AE071C" w14:paraId="52C11FDA"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D0" w14:textId="77777777" w:rsidR="009E209B" w:rsidRPr="00AE071C" w:rsidRDefault="009E209B" w:rsidP="009E209B">
            <w:pPr>
              <w:jc w:val="center"/>
              <w:rPr>
                <w:rFonts w:cs="Arial"/>
              </w:rPr>
            </w:pPr>
            <w:r w:rsidRPr="00AE071C">
              <w:rPr>
                <w:rFonts w:cs="Arial"/>
              </w:rPr>
              <w:t>Y</w:t>
            </w:r>
          </w:p>
        </w:tc>
        <w:tc>
          <w:tcPr>
            <w:tcW w:w="1615" w:type="dxa"/>
            <w:tcBorders>
              <w:top w:val="single" w:sz="4" w:space="0" w:color="auto"/>
              <w:left w:val="single" w:sz="4" w:space="0" w:color="auto"/>
              <w:bottom w:val="single" w:sz="4" w:space="0" w:color="auto"/>
              <w:right w:val="single" w:sz="4" w:space="0" w:color="auto"/>
            </w:tcBorders>
            <w:vAlign w:val="center"/>
          </w:tcPr>
          <w:p w14:paraId="52C11FD1"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D2"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D3"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D4"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D5"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D6"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D7"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D8"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D9" w14:textId="77777777" w:rsidR="009E209B" w:rsidRPr="00AE071C" w:rsidRDefault="009E209B" w:rsidP="009E209B">
            <w:pPr>
              <w:rPr>
                <w:rFonts w:cs="Arial"/>
              </w:rPr>
            </w:pPr>
          </w:p>
        </w:tc>
      </w:tr>
      <w:tr w:rsidR="009E209B" w:rsidRPr="00AE071C" w14:paraId="52C11FE5" w14:textId="77777777" w:rsidTr="002E4CCC">
        <w:tblPrEx>
          <w:tblLook w:val="00A0" w:firstRow="1" w:lastRow="0" w:firstColumn="1" w:lastColumn="0" w:noHBand="0" w:noVBand="0"/>
        </w:tblPrEx>
        <w:trPr>
          <w:trHeight w:val="397"/>
        </w:trPr>
        <w:tc>
          <w:tcPr>
            <w:tcW w:w="887" w:type="dxa"/>
            <w:gridSpan w:val="2"/>
            <w:tcBorders>
              <w:top w:val="single" w:sz="4" w:space="0" w:color="auto"/>
              <w:left w:val="single" w:sz="4" w:space="0" w:color="auto"/>
              <w:bottom w:val="single" w:sz="4" w:space="0" w:color="auto"/>
              <w:right w:val="single" w:sz="4" w:space="0" w:color="auto"/>
            </w:tcBorders>
            <w:vAlign w:val="center"/>
          </w:tcPr>
          <w:p w14:paraId="52C11FDB" w14:textId="77777777" w:rsidR="009E209B" w:rsidRPr="00AE071C" w:rsidRDefault="009E209B" w:rsidP="009E209B">
            <w:pPr>
              <w:jc w:val="center"/>
              <w:rPr>
                <w:rFonts w:cs="Arial"/>
              </w:rPr>
            </w:pPr>
            <w:r w:rsidRPr="00AE071C">
              <w:rPr>
                <w:rFonts w:cs="Arial"/>
              </w:rPr>
              <w:t>Z</w:t>
            </w:r>
          </w:p>
        </w:tc>
        <w:tc>
          <w:tcPr>
            <w:tcW w:w="1615" w:type="dxa"/>
            <w:tcBorders>
              <w:top w:val="single" w:sz="4" w:space="0" w:color="auto"/>
              <w:left w:val="single" w:sz="4" w:space="0" w:color="auto"/>
              <w:bottom w:val="single" w:sz="4" w:space="0" w:color="auto"/>
              <w:right w:val="single" w:sz="4" w:space="0" w:color="auto"/>
            </w:tcBorders>
            <w:vAlign w:val="center"/>
          </w:tcPr>
          <w:p w14:paraId="52C11FDC"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70" w:type="dxa"/>
            <w:tcBorders>
              <w:top w:val="single" w:sz="4" w:space="0" w:color="auto"/>
              <w:left w:val="single" w:sz="4" w:space="0" w:color="auto"/>
              <w:bottom w:val="single" w:sz="4" w:space="0" w:color="auto"/>
              <w:right w:val="single" w:sz="4" w:space="0" w:color="auto"/>
            </w:tcBorders>
            <w:vAlign w:val="center"/>
          </w:tcPr>
          <w:p w14:paraId="52C11FDD"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06" w:type="dxa"/>
            <w:tcBorders>
              <w:top w:val="single" w:sz="4" w:space="0" w:color="auto"/>
              <w:left w:val="single" w:sz="4" w:space="0" w:color="auto"/>
              <w:bottom w:val="single" w:sz="4" w:space="0" w:color="auto"/>
              <w:right w:val="single" w:sz="4" w:space="0" w:color="auto"/>
            </w:tcBorders>
            <w:vAlign w:val="center"/>
          </w:tcPr>
          <w:p w14:paraId="52C11FDE" w14:textId="77777777" w:rsidR="009E209B" w:rsidRPr="00AE071C" w:rsidRDefault="009E209B" w:rsidP="009E209B">
            <w:pPr>
              <w:rPr>
                <w:rFonts w:cs="Arial"/>
              </w:rPr>
            </w:pPr>
            <w:r w:rsidRPr="00AE071C">
              <w:rPr>
                <w:rFonts w:cs="Arial"/>
              </w:rPr>
              <w:fldChar w:fldCharType="begin">
                <w:ffData>
                  <w:name w:val="Text6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418" w:type="dxa"/>
            <w:tcBorders>
              <w:top w:val="single" w:sz="4" w:space="0" w:color="auto"/>
              <w:left w:val="single" w:sz="4" w:space="0" w:color="auto"/>
              <w:bottom w:val="single" w:sz="4" w:space="0" w:color="auto"/>
              <w:right w:val="single" w:sz="4" w:space="0" w:color="auto"/>
            </w:tcBorders>
            <w:vAlign w:val="center"/>
          </w:tcPr>
          <w:p w14:paraId="52C11FDF" w14:textId="77777777" w:rsidR="009E209B" w:rsidRPr="00AE071C" w:rsidRDefault="009E209B" w:rsidP="009E209B">
            <w:pPr>
              <w:rPr>
                <w:rFonts w:cs="Arial"/>
              </w:rPr>
            </w:pPr>
            <w:r w:rsidRPr="00AE071C">
              <w:rPr>
                <w:rFonts w:cs="Arial"/>
              </w:rPr>
              <w:fldChar w:fldCharType="begin">
                <w:ffData>
                  <w:name w:val="Text132"/>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950" w:type="dxa"/>
            <w:tcBorders>
              <w:top w:val="single" w:sz="4" w:space="0" w:color="auto"/>
              <w:left w:val="single" w:sz="4" w:space="0" w:color="auto"/>
              <w:bottom w:val="single" w:sz="4" w:space="0" w:color="auto"/>
              <w:right w:val="single" w:sz="4" w:space="0" w:color="auto"/>
            </w:tcBorders>
            <w:vAlign w:val="center"/>
          </w:tcPr>
          <w:p w14:paraId="52C11FE0"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E1"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E2"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E3"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E4" w14:textId="77777777" w:rsidR="009E209B" w:rsidRPr="00AE071C" w:rsidRDefault="009E209B" w:rsidP="009E209B">
            <w:pPr>
              <w:rPr>
                <w:rFonts w:cs="Arial"/>
              </w:rPr>
            </w:pPr>
          </w:p>
        </w:tc>
      </w:tr>
      <w:tr w:rsidR="009E209B" w:rsidRPr="00AE071C" w14:paraId="52C11FEE" w14:textId="77777777" w:rsidTr="002E4CCC">
        <w:tblPrEx>
          <w:tblLook w:val="00A0" w:firstRow="1" w:lastRow="0" w:firstColumn="1" w:lastColumn="0" w:noHBand="0" w:noVBand="0"/>
        </w:tblPrEx>
        <w:trPr>
          <w:trHeight w:val="397"/>
        </w:trPr>
        <w:tc>
          <w:tcPr>
            <w:tcW w:w="3572" w:type="dxa"/>
            <w:gridSpan w:val="4"/>
            <w:tcBorders>
              <w:top w:val="single" w:sz="4" w:space="0" w:color="auto"/>
              <w:left w:val="single" w:sz="4" w:space="0" w:color="auto"/>
              <w:bottom w:val="single" w:sz="4" w:space="0" w:color="auto"/>
              <w:right w:val="single" w:sz="4" w:space="0" w:color="auto"/>
            </w:tcBorders>
            <w:vAlign w:val="center"/>
          </w:tcPr>
          <w:p w14:paraId="52C11FE6" w14:textId="77777777" w:rsidR="009E209B" w:rsidRPr="00AE071C" w:rsidRDefault="009E209B" w:rsidP="009E209B">
            <w:pPr>
              <w:rPr>
                <w:rFonts w:cs="Arial"/>
              </w:rPr>
            </w:pPr>
          </w:p>
        </w:tc>
        <w:tc>
          <w:tcPr>
            <w:tcW w:w="1106" w:type="dxa"/>
            <w:tcBorders>
              <w:top w:val="single" w:sz="4" w:space="0" w:color="auto"/>
              <w:left w:val="single" w:sz="4" w:space="0" w:color="auto"/>
              <w:bottom w:val="single" w:sz="4" w:space="0" w:color="auto"/>
              <w:right w:val="single" w:sz="4" w:space="0" w:color="auto"/>
            </w:tcBorders>
          </w:tcPr>
          <w:p w14:paraId="52C11FE7" w14:textId="77777777" w:rsidR="009E209B" w:rsidRPr="00AE071C" w:rsidRDefault="009E209B" w:rsidP="009E209B">
            <w:pPr>
              <w:rPr>
                <w:rFonts w:cs="Arial"/>
                <w:b/>
              </w:rPr>
            </w:pPr>
          </w:p>
        </w:tc>
        <w:tc>
          <w:tcPr>
            <w:tcW w:w="1418" w:type="dxa"/>
            <w:tcBorders>
              <w:top w:val="single" w:sz="4" w:space="0" w:color="auto"/>
              <w:left w:val="single" w:sz="4" w:space="0" w:color="auto"/>
              <w:bottom w:val="single" w:sz="4" w:space="0" w:color="auto"/>
              <w:right w:val="single" w:sz="4" w:space="0" w:color="auto"/>
            </w:tcBorders>
            <w:vAlign w:val="center"/>
          </w:tcPr>
          <w:p w14:paraId="52C11FE8" w14:textId="77777777" w:rsidR="009E209B" w:rsidRPr="00AE071C" w:rsidRDefault="009E209B" w:rsidP="009E209B">
            <w:pPr>
              <w:rPr>
                <w:rFonts w:cs="Arial"/>
                <w:b/>
              </w:rPr>
            </w:pPr>
            <w:r w:rsidRPr="00AE071C">
              <w:rPr>
                <w:rFonts w:cs="Arial"/>
                <w:b/>
              </w:rPr>
              <w:t>Total A - Z</w:t>
            </w:r>
          </w:p>
        </w:tc>
        <w:tc>
          <w:tcPr>
            <w:tcW w:w="950" w:type="dxa"/>
            <w:tcBorders>
              <w:top w:val="single" w:sz="4" w:space="0" w:color="auto"/>
              <w:left w:val="single" w:sz="4" w:space="0" w:color="auto"/>
              <w:bottom w:val="single" w:sz="4" w:space="0" w:color="auto"/>
              <w:right w:val="single" w:sz="4" w:space="0" w:color="auto"/>
            </w:tcBorders>
            <w:vAlign w:val="center"/>
          </w:tcPr>
          <w:p w14:paraId="52C11FE9" w14:textId="77777777" w:rsidR="009E209B" w:rsidRPr="00AE071C" w:rsidRDefault="009E209B" w:rsidP="009E209B">
            <w:pPr>
              <w:rPr>
                <w:rFonts w:cs="Arial"/>
              </w:rPr>
            </w:pPr>
            <w:r w:rsidRPr="00AE071C">
              <w:rPr>
                <w:rFonts w:cs="Arial"/>
              </w:rPr>
              <w:fldChar w:fldCharType="begin">
                <w:ffData>
                  <w:name w:val="Text13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EA"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4" w:type="dxa"/>
            <w:tcBorders>
              <w:top w:val="single" w:sz="4" w:space="0" w:color="auto"/>
              <w:left w:val="single" w:sz="4" w:space="0" w:color="auto"/>
              <w:bottom w:val="single" w:sz="4" w:space="0" w:color="auto"/>
              <w:right w:val="single" w:sz="4" w:space="0" w:color="auto"/>
            </w:tcBorders>
            <w:vAlign w:val="center"/>
          </w:tcPr>
          <w:p w14:paraId="52C11FEB"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88" w:type="dxa"/>
            <w:tcBorders>
              <w:top w:val="single" w:sz="4" w:space="0" w:color="auto"/>
              <w:left w:val="single" w:sz="4" w:space="0" w:color="auto"/>
              <w:bottom w:val="single" w:sz="4" w:space="0" w:color="auto"/>
              <w:right w:val="single" w:sz="4" w:space="0" w:color="auto"/>
            </w:tcBorders>
            <w:vAlign w:val="center"/>
          </w:tcPr>
          <w:p w14:paraId="52C11FEC" w14:textId="77777777" w:rsidR="009E209B" w:rsidRPr="00AE071C" w:rsidRDefault="009E209B" w:rsidP="009E209B">
            <w:pPr>
              <w:rPr>
                <w:rFonts w:cs="Arial"/>
              </w:rPr>
            </w:pPr>
            <w:r w:rsidRPr="00AE071C">
              <w:rPr>
                <w:rFonts w:cs="Arial"/>
              </w:rPr>
              <w:fldChar w:fldCharType="begin">
                <w:ffData>
                  <w:name w:val=""/>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w:t>
            </w:r>
          </w:p>
        </w:tc>
        <w:tc>
          <w:tcPr>
            <w:tcW w:w="1070" w:type="dxa"/>
            <w:tcBorders>
              <w:top w:val="single" w:sz="4" w:space="0" w:color="auto"/>
              <w:left w:val="single" w:sz="4" w:space="0" w:color="auto"/>
              <w:bottom w:val="single" w:sz="4" w:space="0" w:color="auto"/>
              <w:right w:val="single" w:sz="4" w:space="0" w:color="auto"/>
            </w:tcBorders>
            <w:vAlign w:val="center"/>
          </w:tcPr>
          <w:p w14:paraId="52C11FED" w14:textId="77777777" w:rsidR="009E209B" w:rsidRPr="00AE071C" w:rsidRDefault="009E209B" w:rsidP="009E209B">
            <w:pPr>
              <w:rPr>
                <w:rFonts w:cs="Arial"/>
              </w:rPr>
            </w:pPr>
          </w:p>
        </w:tc>
      </w:tr>
    </w:tbl>
    <w:p w14:paraId="52C11FF6" w14:textId="77777777" w:rsidR="00D2729A" w:rsidRPr="00AE071C" w:rsidRDefault="00D2729A" w:rsidP="00DA0FE2">
      <w:pPr>
        <w:rPr>
          <w:rFonts w:cs="Arial"/>
        </w:rPr>
      </w:pPr>
    </w:p>
    <w:tbl>
      <w:tblPr>
        <w:tblW w:w="5000" w:type="pct"/>
        <w:tblLook w:val="04A0" w:firstRow="1" w:lastRow="0" w:firstColumn="1" w:lastColumn="0" w:noHBand="0" w:noVBand="1"/>
      </w:tblPr>
      <w:tblGrid>
        <w:gridCol w:w="7534"/>
        <w:gridCol w:w="777"/>
        <w:gridCol w:w="884"/>
        <w:gridCol w:w="688"/>
        <w:gridCol w:w="884"/>
      </w:tblGrid>
      <w:tr w:rsidR="00D2729A" w:rsidRPr="00AE071C" w14:paraId="52C11FFC" w14:textId="77777777" w:rsidTr="00197D7C">
        <w:trPr>
          <w:trHeight w:val="454"/>
        </w:trPr>
        <w:tc>
          <w:tcPr>
            <w:tcW w:w="7926" w:type="dxa"/>
          </w:tcPr>
          <w:p w14:paraId="52C11FF7" w14:textId="77777777" w:rsidR="00D2729A" w:rsidRPr="00AE071C" w:rsidRDefault="00D2729A">
            <w:pPr>
              <w:rPr>
                <w:rFonts w:cs="Arial"/>
              </w:rPr>
            </w:pPr>
          </w:p>
        </w:tc>
        <w:tc>
          <w:tcPr>
            <w:tcW w:w="709" w:type="dxa"/>
            <w:tcBorders>
              <w:right w:val="single" w:sz="4" w:space="0" w:color="auto"/>
            </w:tcBorders>
            <w:vAlign w:val="center"/>
          </w:tcPr>
          <w:p w14:paraId="52C11FF8" w14:textId="77777777" w:rsidR="00D2729A" w:rsidRPr="00AE071C" w:rsidRDefault="00D2729A">
            <w:pPr>
              <w:rPr>
                <w:rFonts w:cs="Arial"/>
              </w:rPr>
            </w:pPr>
            <w:r w:rsidRPr="00AE071C">
              <w:rPr>
                <w:rFonts w:cs="Arial"/>
              </w:rPr>
              <w:t>Page</w:t>
            </w:r>
          </w:p>
        </w:tc>
        <w:tc>
          <w:tcPr>
            <w:tcW w:w="850" w:type="dxa"/>
            <w:tcBorders>
              <w:top w:val="single" w:sz="4" w:space="0" w:color="auto"/>
              <w:left w:val="single" w:sz="4" w:space="0" w:color="auto"/>
              <w:bottom w:val="single" w:sz="4" w:space="0" w:color="auto"/>
              <w:right w:val="single" w:sz="4" w:space="0" w:color="auto"/>
            </w:tcBorders>
            <w:vAlign w:val="center"/>
          </w:tcPr>
          <w:p w14:paraId="52C11FF9" w14:textId="77777777" w:rsidR="00D2729A" w:rsidRPr="00AE071C" w:rsidRDefault="00D2729A" w:rsidP="007C7710">
            <w:pPr>
              <w:jc w:val="center"/>
              <w:rPr>
                <w:rFonts w:cs="Arial"/>
              </w:rPr>
            </w:pPr>
            <w:r w:rsidRPr="00AE071C">
              <w:rPr>
                <w:rFonts w:cs="Arial"/>
              </w:rPr>
              <w:fldChar w:fldCharType="begin">
                <w:ffData>
                  <w:name w:val="Text188"/>
                  <w:enabled/>
                  <w:calcOnExit w:val="0"/>
                  <w:textInput/>
                </w:ffData>
              </w:fldChar>
            </w:r>
            <w:bookmarkStart w:id="6" w:name="Text188"/>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6"/>
          </w:p>
        </w:tc>
        <w:tc>
          <w:tcPr>
            <w:tcW w:w="703" w:type="dxa"/>
            <w:tcBorders>
              <w:left w:val="single" w:sz="4" w:space="0" w:color="auto"/>
              <w:right w:val="single" w:sz="4" w:space="0" w:color="auto"/>
            </w:tcBorders>
            <w:vAlign w:val="center"/>
          </w:tcPr>
          <w:p w14:paraId="52C11FFA" w14:textId="77777777" w:rsidR="00D2729A" w:rsidRPr="00AE071C" w:rsidRDefault="00D2729A">
            <w:pPr>
              <w:rPr>
                <w:rFonts w:cs="Arial"/>
              </w:rPr>
            </w:pPr>
            <w:r w:rsidRPr="00AE071C">
              <w:rPr>
                <w:rFonts w:cs="Arial"/>
              </w:rPr>
              <w:t>of</w:t>
            </w:r>
          </w:p>
        </w:tc>
        <w:tc>
          <w:tcPr>
            <w:tcW w:w="800" w:type="dxa"/>
            <w:tcBorders>
              <w:top w:val="single" w:sz="4" w:space="0" w:color="auto"/>
              <w:left w:val="single" w:sz="4" w:space="0" w:color="auto"/>
              <w:bottom w:val="single" w:sz="4" w:space="0" w:color="auto"/>
              <w:right w:val="single" w:sz="4" w:space="0" w:color="auto"/>
            </w:tcBorders>
            <w:vAlign w:val="center"/>
          </w:tcPr>
          <w:p w14:paraId="52C11FFB" w14:textId="77777777" w:rsidR="00D2729A" w:rsidRPr="00AE071C" w:rsidRDefault="00D2729A" w:rsidP="007C7710">
            <w:pPr>
              <w:jc w:val="center"/>
              <w:rPr>
                <w:rFonts w:cs="Arial"/>
              </w:rPr>
            </w:pPr>
            <w:r w:rsidRPr="00AE071C">
              <w:rPr>
                <w:rFonts w:cs="Arial"/>
              </w:rPr>
              <w:fldChar w:fldCharType="begin">
                <w:ffData>
                  <w:name w:val="Text187"/>
                  <w:enabled/>
                  <w:calcOnExit w:val="0"/>
                  <w:textInput/>
                </w:ffData>
              </w:fldChar>
            </w:r>
            <w:bookmarkStart w:id="7" w:name="Text187"/>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7"/>
          </w:p>
        </w:tc>
      </w:tr>
    </w:tbl>
    <w:p w14:paraId="52C11FFD" w14:textId="77777777" w:rsidR="00B23331" w:rsidRPr="00AE071C" w:rsidRDefault="00B23331">
      <w:pPr>
        <w:rPr>
          <w:rFonts w:cs="Arial"/>
        </w:rPr>
      </w:pPr>
    </w:p>
    <w:p w14:paraId="52C11FFE" w14:textId="77777777" w:rsidR="00D468C2" w:rsidRPr="00AE071C" w:rsidRDefault="007E1907">
      <w:pPr>
        <w:rPr>
          <w:rFonts w:cs="Arial"/>
        </w:rPr>
      </w:pPr>
      <w:r w:rsidRPr="00AE071C">
        <w:rPr>
          <w:rFonts w:cs="Arial"/>
        </w:rPr>
        <w:br w:type="page"/>
      </w:r>
    </w:p>
    <w:tbl>
      <w:tblPr>
        <w:tblW w:w="11023" w:type="dxa"/>
        <w:tblLayout w:type="fixed"/>
        <w:tblLook w:val="04A0" w:firstRow="1" w:lastRow="0" w:firstColumn="1" w:lastColumn="0" w:noHBand="0" w:noVBand="1"/>
      </w:tblPr>
      <w:tblGrid>
        <w:gridCol w:w="11023"/>
      </w:tblGrid>
      <w:tr w:rsidR="00BF19AD" w:rsidRPr="00AE071C" w14:paraId="52C12000" w14:textId="77777777" w:rsidTr="000E36DE">
        <w:trPr>
          <w:trHeight w:val="317"/>
        </w:trPr>
        <w:tc>
          <w:tcPr>
            <w:tcW w:w="11023" w:type="dxa"/>
            <w:tcBorders>
              <w:top w:val="single" w:sz="18" w:space="0" w:color="auto"/>
            </w:tcBorders>
            <w:vAlign w:val="center"/>
          </w:tcPr>
          <w:p w14:paraId="52C11FFF" w14:textId="77777777" w:rsidR="00BF19AD" w:rsidRPr="00AE071C" w:rsidRDefault="00BF19AD" w:rsidP="00197D7C">
            <w:pPr>
              <w:spacing w:after="120"/>
              <w:rPr>
                <w:rFonts w:cs="Arial"/>
                <w:b/>
              </w:rPr>
            </w:pPr>
            <w:r w:rsidRPr="00AE071C">
              <w:rPr>
                <w:rFonts w:cs="Arial"/>
                <w:b/>
              </w:rPr>
              <w:lastRenderedPageBreak/>
              <w:t xml:space="preserve">Part 5a </w:t>
            </w:r>
            <w:r w:rsidR="00A5266D" w:rsidRPr="00AE071C">
              <w:rPr>
                <w:rFonts w:cs="Arial"/>
                <w:b/>
              </w:rPr>
              <w:t>-</w:t>
            </w:r>
            <w:r w:rsidRPr="00AE071C">
              <w:rPr>
                <w:rFonts w:cs="Arial"/>
                <w:b/>
              </w:rPr>
              <w:t xml:space="preserve"> Animal Details (use only for animals except Birds, discard Part 5b of this form</w:t>
            </w:r>
            <w:r w:rsidR="00F26CFC" w:rsidRPr="00AE071C">
              <w:rPr>
                <w:rFonts w:cs="Arial"/>
                <w:b/>
              </w:rPr>
              <w:t xml:space="preserve"> if no Birds</w:t>
            </w:r>
            <w:r w:rsidRPr="00AE071C">
              <w:rPr>
                <w:rFonts w:cs="Arial"/>
                <w:b/>
              </w:rPr>
              <w:t>)</w:t>
            </w:r>
          </w:p>
        </w:tc>
      </w:tr>
      <w:tr w:rsidR="00BF19AD" w:rsidRPr="00AE071C" w14:paraId="52C12003" w14:textId="77777777" w:rsidTr="000E36DE">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11023" w:type="dxa"/>
            <w:tcBorders>
              <w:top w:val="nil"/>
              <w:left w:val="nil"/>
              <w:bottom w:val="nil"/>
              <w:right w:val="nil"/>
            </w:tcBorders>
          </w:tcPr>
          <w:p w14:paraId="52C12001" w14:textId="77777777" w:rsidR="00A5266D" w:rsidRPr="00AE071C" w:rsidRDefault="00BF19AD" w:rsidP="00BF19AD">
            <w:pPr>
              <w:rPr>
                <w:rFonts w:cs="Arial"/>
              </w:rPr>
            </w:pPr>
            <w:r w:rsidRPr="00AE071C">
              <w:rPr>
                <w:rFonts w:cs="Arial"/>
                <w:b/>
              </w:rPr>
              <w:t>Instructions</w:t>
            </w:r>
            <w:r w:rsidRPr="00AE071C">
              <w:rPr>
                <w:rFonts w:cs="Arial"/>
              </w:rPr>
              <w:t>: Complete a separate part 5</w:t>
            </w:r>
            <w:r w:rsidR="0087238C" w:rsidRPr="00AE071C">
              <w:rPr>
                <w:rFonts w:cs="Arial"/>
              </w:rPr>
              <w:t>a</w:t>
            </w:r>
            <w:r w:rsidRPr="00AE071C">
              <w:rPr>
                <w:rFonts w:cs="Arial"/>
              </w:rPr>
              <w:t xml:space="preserve"> (animal details) for each epidemiologically separate group of animals. If more than 20 animals are sampled in an Epi </w:t>
            </w:r>
            <w:r w:rsidR="009F3A00" w:rsidRPr="00AE071C">
              <w:rPr>
                <w:rFonts w:cs="Arial"/>
              </w:rPr>
              <w:t>G</w:t>
            </w:r>
            <w:r w:rsidRPr="00AE071C">
              <w:rPr>
                <w:rFonts w:cs="Arial"/>
              </w:rPr>
              <w:t xml:space="preserve">roup, ensure the JRF, Date and Epi </w:t>
            </w:r>
            <w:r w:rsidR="009F3A00" w:rsidRPr="00AE071C">
              <w:rPr>
                <w:rFonts w:cs="Arial"/>
              </w:rPr>
              <w:t>G</w:t>
            </w:r>
            <w:r w:rsidRPr="00AE071C">
              <w:rPr>
                <w:rFonts w:cs="Arial"/>
              </w:rPr>
              <w:t>roup details remain the same for all part 5</w:t>
            </w:r>
            <w:r w:rsidR="0087238C" w:rsidRPr="00AE071C">
              <w:rPr>
                <w:rFonts w:cs="Arial"/>
              </w:rPr>
              <w:t>’</w:t>
            </w:r>
            <w:r w:rsidRPr="00AE071C">
              <w:rPr>
                <w:rFonts w:cs="Arial"/>
              </w:rPr>
              <w:t xml:space="preserve">s relating to that group. Only enter local identifier if needed to identify for epidemiologist or targeted </w:t>
            </w:r>
          </w:p>
          <w:p w14:paraId="52C12002" w14:textId="77777777" w:rsidR="00BF19AD" w:rsidRPr="00AE071C" w:rsidRDefault="00BF19AD" w:rsidP="00BF19AD">
            <w:pPr>
              <w:rPr>
                <w:rFonts w:cs="Arial"/>
                <w:b/>
              </w:rPr>
            </w:pPr>
            <w:r w:rsidRPr="00AE071C">
              <w:rPr>
                <w:rFonts w:cs="Arial"/>
              </w:rPr>
              <w:t>re-sampling.</w:t>
            </w:r>
            <w:r w:rsidR="00C153DE" w:rsidRPr="00AE071C">
              <w:rPr>
                <w:rFonts w:cs="Arial"/>
              </w:rPr>
              <w:t xml:space="preserve"> Provide </w:t>
            </w:r>
            <w:r w:rsidR="00C153DE" w:rsidRPr="00AE071C">
              <w:rPr>
                <w:rFonts w:cs="Arial"/>
                <w:b/>
              </w:rPr>
              <w:t>all</w:t>
            </w:r>
            <w:r w:rsidR="00C153DE" w:rsidRPr="00AE071C">
              <w:rPr>
                <w:rFonts w:cs="Arial"/>
              </w:rPr>
              <w:t xml:space="preserve"> animal ID details including microchip, passport number and names where applicable.</w:t>
            </w:r>
          </w:p>
        </w:tc>
      </w:tr>
    </w:tbl>
    <w:p w14:paraId="52C12004" w14:textId="77777777" w:rsidR="00BF19AD" w:rsidRPr="00197D7C" w:rsidRDefault="00BF19AD">
      <w:pPr>
        <w:rPr>
          <w:rFonts w:cs="Arial"/>
          <w:sz w:val="16"/>
          <w:szCs w:val="16"/>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68"/>
        <w:gridCol w:w="2142"/>
        <w:gridCol w:w="918"/>
        <w:gridCol w:w="2201"/>
        <w:gridCol w:w="1579"/>
        <w:gridCol w:w="2777"/>
      </w:tblGrid>
      <w:tr w:rsidR="007726F4" w:rsidRPr="00AE071C" w14:paraId="52C1200B" w14:textId="77777777" w:rsidTr="00FD5833">
        <w:trPr>
          <w:cantSplit/>
          <w:trHeight w:val="397"/>
        </w:trPr>
        <w:tc>
          <w:tcPr>
            <w:tcW w:w="1368" w:type="dxa"/>
            <w:tcBorders>
              <w:top w:val="nil"/>
              <w:left w:val="nil"/>
              <w:bottom w:val="nil"/>
              <w:right w:val="nil"/>
            </w:tcBorders>
            <w:vAlign w:val="center"/>
          </w:tcPr>
          <w:p w14:paraId="52C12005" w14:textId="77777777" w:rsidR="007726F4" w:rsidRPr="00AE071C" w:rsidRDefault="007726F4" w:rsidP="007726F4">
            <w:pPr>
              <w:rPr>
                <w:rFonts w:cs="Arial"/>
              </w:rPr>
            </w:pPr>
            <w:r w:rsidRPr="00AE071C">
              <w:rPr>
                <w:rFonts w:cs="Arial"/>
              </w:rPr>
              <w:t>JRF No.</w:t>
            </w:r>
          </w:p>
        </w:tc>
        <w:tc>
          <w:tcPr>
            <w:tcW w:w="2142" w:type="dxa"/>
            <w:tcBorders>
              <w:top w:val="single" w:sz="4" w:space="0" w:color="auto"/>
              <w:left w:val="single" w:sz="4" w:space="0" w:color="auto"/>
              <w:bottom w:val="single" w:sz="4" w:space="0" w:color="auto"/>
              <w:right w:val="single" w:sz="4" w:space="0" w:color="auto"/>
            </w:tcBorders>
            <w:vAlign w:val="center"/>
          </w:tcPr>
          <w:p w14:paraId="52C12006" w14:textId="77777777" w:rsidR="007726F4" w:rsidRPr="00AE071C" w:rsidRDefault="007726F4" w:rsidP="007726F4">
            <w:pPr>
              <w:rPr>
                <w:rFonts w:cs="Arial"/>
              </w:rPr>
            </w:pPr>
            <w:r w:rsidRPr="00AE071C">
              <w:rPr>
                <w:rFonts w:cs="Arial"/>
              </w:rPr>
              <w:fldChar w:fldCharType="begin">
                <w:ffData>
                  <w:name w:val="Text78"/>
                  <w:enabled/>
                  <w:calcOnExit w:val="0"/>
                  <w:textInput/>
                </w:ffData>
              </w:fldChar>
            </w:r>
            <w:bookmarkStart w:id="8" w:name="Text78"/>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8"/>
          </w:p>
        </w:tc>
        <w:tc>
          <w:tcPr>
            <w:tcW w:w="918" w:type="dxa"/>
            <w:tcBorders>
              <w:top w:val="nil"/>
              <w:left w:val="single" w:sz="4" w:space="0" w:color="auto"/>
              <w:bottom w:val="nil"/>
              <w:right w:val="single" w:sz="4" w:space="0" w:color="auto"/>
            </w:tcBorders>
            <w:vAlign w:val="center"/>
          </w:tcPr>
          <w:p w14:paraId="52C12007" w14:textId="77777777" w:rsidR="007726F4" w:rsidRPr="00AE071C" w:rsidRDefault="007726F4" w:rsidP="007726F4">
            <w:pPr>
              <w:ind w:left="44"/>
              <w:jc w:val="right"/>
              <w:rPr>
                <w:rFonts w:cs="Arial"/>
              </w:rPr>
            </w:pPr>
            <w:r w:rsidRPr="00AE071C">
              <w:rPr>
                <w:rFonts w:cs="Arial"/>
              </w:rPr>
              <w:t>Date</w:t>
            </w:r>
          </w:p>
        </w:tc>
        <w:tc>
          <w:tcPr>
            <w:tcW w:w="2201" w:type="dxa"/>
            <w:tcBorders>
              <w:top w:val="single" w:sz="4" w:space="0" w:color="auto"/>
              <w:left w:val="single" w:sz="4" w:space="0" w:color="auto"/>
              <w:bottom w:val="single" w:sz="4" w:space="0" w:color="auto"/>
              <w:right w:val="single" w:sz="4" w:space="0" w:color="auto"/>
            </w:tcBorders>
            <w:vAlign w:val="center"/>
          </w:tcPr>
          <w:p w14:paraId="52C12008" w14:textId="77777777" w:rsidR="007726F4" w:rsidRPr="00AE071C" w:rsidRDefault="007726F4" w:rsidP="007726F4">
            <w:pPr>
              <w:rPr>
                <w:rFonts w:cs="Arial"/>
              </w:rPr>
            </w:pPr>
            <w:r w:rsidRPr="00AE071C">
              <w:rPr>
                <w:rFonts w:cs="Arial"/>
              </w:rPr>
              <w:fldChar w:fldCharType="begin">
                <w:ffData>
                  <w:name w:val="Text79"/>
                  <w:enabled/>
                  <w:calcOnExit w:val="0"/>
                  <w:textInput/>
                </w:ffData>
              </w:fldChar>
            </w:r>
            <w:bookmarkStart w:id="9" w:name="Text79"/>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9"/>
          </w:p>
        </w:tc>
        <w:tc>
          <w:tcPr>
            <w:tcW w:w="1579" w:type="dxa"/>
            <w:tcBorders>
              <w:top w:val="nil"/>
              <w:left w:val="single" w:sz="4" w:space="0" w:color="auto"/>
              <w:bottom w:val="nil"/>
              <w:right w:val="single" w:sz="4" w:space="0" w:color="auto"/>
            </w:tcBorders>
            <w:vAlign w:val="center"/>
          </w:tcPr>
          <w:p w14:paraId="52C12009" w14:textId="77777777" w:rsidR="007726F4" w:rsidRPr="00AE071C" w:rsidRDefault="007726F4" w:rsidP="007726F4">
            <w:pPr>
              <w:tabs>
                <w:tab w:val="right" w:pos="1332"/>
              </w:tabs>
              <w:ind w:right="72"/>
              <w:jc w:val="right"/>
              <w:rPr>
                <w:rFonts w:cs="Arial"/>
              </w:rPr>
            </w:pPr>
            <w:r w:rsidRPr="00AE071C">
              <w:rPr>
                <w:rFonts w:cs="Arial"/>
              </w:rPr>
              <w:t>Epi.</w:t>
            </w:r>
            <w:r w:rsidR="009F3A00" w:rsidRPr="00AE071C">
              <w:rPr>
                <w:rFonts w:cs="Arial"/>
              </w:rPr>
              <w:t xml:space="preserve"> </w:t>
            </w:r>
            <w:r w:rsidRPr="00AE071C">
              <w:rPr>
                <w:rFonts w:cs="Arial"/>
              </w:rPr>
              <w:t>Group</w:t>
            </w:r>
          </w:p>
        </w:tc>
        <w:tc>
          <w:tcPr>
            <w:tcW w:w="2777" w:type="dxa"/>
            <w:tcBorders>
              <w:top w:val="single" w:sz="4" w:space="0" w:color="auto"/>
              <w:left w:val="single" w:sz="4" w:space="0" w:color="auto"/>
              <w:bottom w:val="single" w:sz="4" w:space="0" w:color="auto"/>
              <w:right w:val="single" w:sz="4" w:space="0" w:color="auto"/>
            </w:tcBorders>
            <w:vAlign w:val="center"/>
          </w:tcPr>
          <w:p w14:paraId="52C1200A" w14:textId="77777777" w:rsidR="007726F4" w:rsidRPr="00AE071C" w:rsidRDefault="007726F4" w:rsidP="007726F4">
            <w:pPr>
              <w:rPr>
                <w:rFonts w:cs="Arial"/>
              </w:rPr>
            </w:pPr>
            <w:r w:rsidRPr="00AE071C">
              <w:rPr>
                <w:rFonts w:cs="Arial"/>
              </w:rPr>
              <w:fldChar w:fldCharType="begin">
                <w:ffData>
                  <w:name w:val="Text80"/>
                  <w:enabled/>
                  <w:calcOnExit w:val="0"/>
                  <w:textInput/>
                </w:ffData>
              </w:fldChar>
            </w:r>
            <w:bookmarkStart w:id="10" w:name="Text80"/>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10"/>
          </w:p>
        </w:tc>
      </w:tr>
    </w:tbl>
    <w:p w14:paraId="52C1200C" w14:textId="77777777" w:rsidR="007726F4" w:rsidRPr="00197D7C" w:rsidRDefault="007726F4">
      <w:pPr>
        <w:rPr>
          <w:rFonts w:cs="Arial"/>
          <w:sz w:val="16"/>
          <w:szCs w:val="16"/>
        </w:rPr>
      </w:pPr>
    </w:p>
    <w:tbl>
      <w:tblPr>
        <w:tblW w:w="109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36"/>
        <w:gridCol w:w="1053"/>
        <w:gridCol w:w="850"/>
        <w:gridCol w:w="1972"/>
        <w:gridCol w:w="3760"/>
        <w:gridCol w:w="1717"/>
      </w:tblGrid>
      <w:tr w:rsidR="00404716" w:rsidRPr="00AE071C" w14:paraId="52C12013" w14:textId="77777777" w:rsidTr="004879B4">
        <w:trPr>
          <w:trHeight w:val="374"/>
        </w:trPr>
        <w:tc>
          <w:tcPr>
            <w:tcW w:w="1636" w:type="dxa"/>
            <w:tcBorders>
              <w:top w:val="single" w:sz="4" w:space="0" w:color="auto"/>
              <w:left w:val="single" w:sz="4" w:space="0" w:color="auto"/>
              <w:bottom w:val="single" w:sz="4" w:space="0" w:color="auto"/>
              <w:right w:val="single" w:sz="4" w:space="0" w:color="auto"/>
            </w:tcBorders>
            <w:shd w:val="clear" w:color="auto" w:fill="F3F3F3"/>
            <w:vAlign w:val="center"/>
          </w:tcPr>
          <w:p w14:paraId="52C1200D" w14:textId="77777777" w:rsidR="00404716" w:rsidRPr="00AE071C" w:rsidRDefault="00404716" w:rsidP="00A323C5">
            <w:pPr>
              <w:jc w:val="center"/>
              <w:rPr>
                <w:rFonts w:cs="Arial"/>
              </w:rPr>
            </w:pPr>
            <w:r w:rsidRPr="00AE071C">
              <w:rPr>
                <w:rFonts w:cs="Arial"/>
              </w:rPr>
              <w:t>Ear tag/Animal ID</w:t>
            </w:r>
            <w:r w:rsidR="00976A67" w:rsidRPr="00AE071C">
              <w:rPr>
                <w:rFonts w:cs="Arial"/>
              </w:rPr>
              <w:t xml:space="preserve"> and </w:t>
            </w:r>
            <w:r w:rsidR="00422774" w:rsidRPr="00AE071C">
              <w:rPr>
                <w:rFonts w:cs="Arial"/>
              </w:rPr>
              <w:t>N</w:t>
            </w:r>
            <w:r w:rsidR="00976A67" w:rsidRPr="00AE071C">
              <w:rPr>
                <w:rFonts w:cs="Arial"/>
              </w:rPr>
              <w:t>ame (where applicable)</w:t>
            </w:r>
          </w:p>
        </w:tc>
        <w:tc>
          <w:tcPr>
            <w:tcW w:w="1053" w:type="dxa"/>
            <w:tcBorders>
              <w:top w:val="single" w:sz="4" w:space="0" w:color="auto"/>
              <w:left w:val="single" w:sz="4" w:space="0" w:color="auto"/>
              <w:bottom w:val="single" w:sz="4" w:space="0" w:color="auto"/>
              <w:right w:val="single" w:sz="4" w:space="0" w:color="auto"/>
            </w:tcBorders>
            <w:shd w:val="clear" w:color="auto" w:fill="F3F3F3"/>
            <w:vAlign w:val="center"/>
          </w:tcPr>
          <w:p w14:paraId="52C1200E" w14:textId="77777777" w:rsidR="00404716" w:rsidRPr="00AE071C" w:rsidRDefault="00404716" w:rsidP="00F24E01">
            <w:pPr>
              <w:jc w:val="center"/>
              <w:rPr>
                <w:rFonts w:cs="Arial"/>
              </w:rPr>
            </w:pPr>
            <w:r w:rsidRPr="00AE071C">
              <w:rPr>
                <w:rFonts w:cs="Arial"/>
              </w:rPr>
              <w:t>Species</w:t>
            </w:r>
            <w:r w:rsidR="009F3A00" w:rsidRPr="00AE071C">
              <w:rPr>
                <w:rFonts w:cs="Arial"/>
              </w:rPr>
              <w:t>/</w:t>
            </w:r>
            <w:r w:rsidRPr="00AE071C">
              <w:rPr>
                <w:rFonts w:cs="Arial"/>
              </w:rPr>
              <w:t>Breed</w:t>
            </w:r>
          </w:p>
        </w:tc>
        <w:tc>
          <w:tcPr>
            <w:tcW w:w="850" w:type="dxa"/>
            <w:tcBorders>
              <w:top w:val="single" w:sz="4" w:space="0" w:color="auto"/>
              <w:left w:val="single" w:sz="4" w:space="0" w:color="auto"/>
              <w:bottom w:val="single" w:sz="4" w:space="0" w:color="auto"/>
              <w:right w:val="single" w:sz="4" w:space="0" w:color="auto"/>
            </w:tcBorders>
            <w:shd w:val="clear" w:color="auto" w:fill="F3F3F3"/>
            <w:vAlign w:val="center"/>
          </w:tcPr>
          <w:p w14:paraId="52C1200F" w14:textId="77777777" w:rsidR="00404716" w:rsidRPr="00AE071C" w:rsidRDefault="00404716" w:rsidP="00404716">
            <w:pPr>
              <w:jc w:val="center"/>
              <w:rPr>
                <w:rFonts w:cs="Arial"/>
              </w:rPr>
            </w:pPr>
            <w:r w:rsidRPr="00AE071C">
              <w:rPr>
                <w:rFonts w:cs="Arial"/>
              </w:rPr>
              <w:t>Age</w:t>
            </w:r>
          </w:p>
        </w:tc>
        <w:tc>
          <w:tcPr>
            <w:tcW w:w="1972" w:type="dxa"/>
            <w:tcBorders>
              <w:top w:val="single" w:sz="4" w:space="0" w:color="auto"/>
              <w:left w:val="single" w:sz="4" w:space="0" w:color="auto"/>
              <w:bottom w:val="single" w:sz="4" w:space="0" w:color="auto"/>
              <w:right w:val="single" w:sz="4" w:space="0" w:color="auto"/>
            </w:tcBorders>
            <w:shd w:val="clear" w:color="auto" w:fill="F3F3F3"/>
            <w:vAlign w:val="center"/>
          </w:tcPr>
          <w:p w14:paraId="52C12010" w14:textId="77777777" w:rsidR="00404716" w:rsidRPr="00AE071C" w:rsidRDefault="00404716" w:rsidP="00404716">
            <w:pPr>
              <w:jc w:val="center"/>
              <w:rPr>
                <w:rFonts w:cs="Arial"/>
              </w:rPr>
            </w:pPr>
            <w:r w:rsidRPr="00AE071C">
              <w:rPr>
                <w:rFonts w:cs="Arial"/>
              </w:rPr>
              <w:t>Type</w:t>
            </w:r>
            <w:r w:rsidR="00976A67" w:rsidRPr="00AE071C">
              <w:rPr>
                <w:rFonts w:cs="Arial"/>
              </w:rPr>
              <w:t xml:space="preserve"> of sample</w:t>
            </w:r>
          </w:p>
        </w:tc>
        <w:tc>
          <w:tcPr>
            <w:tcW w:w="3760" w:type="dxa"/>
            <w:tcBorders>
              <w:top w:val="single" w:sz="4" w:space="0" w:color="auto"/>
              <w:left w:val="single" w:sz="4" w:space="0" w:color="auto"/>
              <w:bottom w:val="single" w:sz="4" w:space="0" w:color="auto"/>
              <w:right w:val="single" w:sz="4" w:space="0" w:color="auto"/>
            </w:tcBorders>
            <w:shd w:val="clear" w:color="auto" w:fill="F3F3F3"/>
            <w:vAlign w:val="center"/>
          </w:tcPr>
          <w:p w14:paraId="52C12011" w14:textId="77777777" w:rsidR="00404716" w:rsidRPr="00AE071C" w:rsidRDefault="00776189" w:rsidP="00B23331">
            <w:pPr>
              <w:jc w:val="center"/>
              <w:rPr>
                <w:rFonts w:cs="Arial"/>
              </w:rPr>
            </w:pPr>
            <w:r w:rsidRPr="00AE071C">
              <w:rPr>
                <w:rFonts w:cs="Arial"/>
                <w:b/>
              </w:rPr>
              <w:t xml:space="preserve">Unique </w:t>
            </w:r>
            <w:r w:rsidR="007920FF" w:rsidRPr="00AE071C">
              <w:rPr>
                <w:rFonts w:cs="Arial"/>
                <w:b/>
              </w:rPr>
              <w:t xml:space="preserve">Sample </w:t>
            </w:r>
            <w:r w:rsidR="00404716" w:rsidRPr="00AE071C">
              <w:rPr>
                <w:rFonts w:cs="Arial"/>
                <w:b/>
              </w:rPr>
              <w:t xml:space="preserve">Reference </w:t>
            </w:r>
            <w:r w:rsidR="009F3A00" w:rsidRPr="00AE071C">
              <w:rPr>
                <w:rFonts w:cs="Arial"/>
                <w:b/>
              </w:rPr>
              <w:t>N</w:t>
            </w:r>
            <w:r w:rsidR="00404716" w:rsidRPr="00AE071C">
              <w:rPr>
                <w:rFonts w:cs="Arial"/>
                <w:b/>
              </w:rPr>
              <w:t>umber</w:t>
            </w:r>
            <w:r w:rsidR="00404716" w:rsidRPr="00AE071C">
              <w:rPr>
                <w:rFonts w:cs="Arial"/>
              </w:rPr>
              <w:t xml:space="preserve"> </w:t>
            </w:r>
            <w:r w:rsidR="007920FF" w:rsidRPr="00AE071C">
              <w:rPr>
                <w:rFonts w:cs="Arial"/>
              </w:rPr>
              <w:t>(sample label must cross reference with details provided in the EXD37</w:t>
            </w:r>
            <w:r w:rsidR="00470064" w:rsidRPr="00AE071C">
              <w:rPr>
                <w:rFonts w:cs="Arial"/>
              </w:rPr>
              <w:t xml:space="preserve"> </w:t>
            </w:r>
            <w:r w:rsidR="00404716" w:rsidRPr="00AE071C">
              <w:rPr>
                <w:rFonts w:cs="Arial"/>
              </w:rPr>
              <w:t>e.g. bar code</w:t>
            </w:r>
            <w:r w:rsidR="007E5519" w:rsidRPr="00AE071C">
              <w:rPr>
                <w:rFonts w:cs="Arial"/>
              </w:rPr>
              <w:t xml:space="preserve">, EX </w:t>
            </w:r>
            <w:r w:rsidR="007920FF" w:rsidRPr="00AE071C">
              <w:rPr>
                <w:rFonts w:cs="Arial"/>
              </w:rPr>
              <w:t>labels</w:t>
            </w:r>
            <w:r w:rsidR="007E5519" w:rsidRPr="00AE071C">
              <w:rPr>
                <w:rFonts w:cs="Arial"/>
              </w:rPr>
              <w:t>, animal ID</w:t>
            </w:r>
            <w:r w:rsidR="007920FF" w:rsidRPr="00AE071C">
              <w:rPr>
                <w:rFonts w:cs="Arial"/>
              </w:rPr>
              <w:t>)</w:t>
            </w:r>
          </w:p>
        </w:tc>
        <w:tc>
          <w:tcPr>
            <w:tcW w:w="1717" w:type="dxa"/>
            <w:tcBorders>
              <w:top w:val="single" w:sz="4" w:space="0" w:color="auto"/>
              <w:left w:val="single" w:sz="4" w:space="0" w:color="auto"/>
              <w:bottom w:val="single" w:sz="4" w:space="0" w:color="auto"/>
              <w:right w:val="single" w:sz="4" w:space="0" w:color="auto"/>
            </w:tcBorders>
            <w:shd w:val="clear" w:color="auto" w:fill="F2F2F2"/>
            <w:vAlign w:val="center"/>
          </w:tcPr>
          <w:p w14:paraId="52C12012" w14:textId="77777777" w:rsidR="00404716" w:rsidRPr="00AE071C" w:rsidRDefault="008B4EC2" w:rsidP="00404716">
            <w:pPr>
              <w:jc w:val="center"/>
              <w:rPr>
                <w:rFonts w:cs="Arial"/>
              </w:rPr>
            </w:pPr>
            <w:r w:rsidRPr="00AE071C">
              <w:rPr>
                <w:rFonts w:cs="Arial"/>
                <w:b/>
              </w:rPr>
              <w:t>For lab use only</w:t>
            </w:r>
          </w:p>
        </w:tc>
      </w:tr>
      <w:tr w:rsidR="00404716" w:rsidRPr="00AE071C" w14:paraId="52C1201A"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14"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15" w14:textId="77777777" w:rsidR="00404716" w:rsidRPr="00AE071C" w:rsidRDefault="009C18F5" w:rsidP="00253E6E">
            <w:pPr>
              <w:rPr>
                <w:rFonts w:cs="Arial"/>
              </w:rPr>
            </w:pPr>
            <w:r w:rsidRPr="00AE071C">
              <w:rPr>
                <w:rFonts w:cs="Arial"/>
              </w:rPr>
              <w:fldChar w:fldCharType="begin">
                <w:ffData>
                  <w:name w:val="Text143"/>
                  <w:enabled/>
                  <w:calcOnExit w:val="0"/>
                  <w:textInput/>
                </w:ffData>
              </w:fldChar>
            </w:r>
            <w:bookmarkStart w:id="11" w:name="Text143"/>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1"/>
          </w:p>
        </w:tc>
        <w:tc>
          <w:tcPr>
            <w:tcW w:w="850" w:type="dxa"/>
            <w:tcBorders>
              <w:top w:val="single" w:sz="4" w:space="0" w:color="auto"/>
              <w:left w:val="single" w:sz="4" w:space="0" w:color="auto"/>
              <w:bottom w:val="single" w:sz="4" w:space="0" w:color="auto"/>
              <w:right w:val="single" w:sz="4" w:space="0" w:color="auto"/>
            </w:tcBorders>
            <w:vAlign w:val="center"/>
          </w:tcPr>
          <w:p w14:paraId="52C12016"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17"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18"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19"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21"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1B"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1C" w14:textId="77777777" w:rsidR="00404716" w:rsidRPr="00AE071C" w:rsidRDefault="009C18F5" w:rsidP="00253E6E">
            <w:pPr>
              <w:rPr>
                <w:rFonts w:cs="Arial"/>
              </w:rPr>
            </w:pPr>
            <w:r w:rsidRPr="00AE071C">
              <w:rPr>
                <w:rFonts w:cs="Arial"/>
              </w:rPr>
              <w:fldChar w:fldCharType="begin">
                <w:ffData>
                  <w:name w:val="Text144"/>
                  <w:enabled/>
                  <w:calcOnExit w:val="0"/>
                  <w:textInput/>
                </w:ffData>
              </w:fldChar>
            </w:r>
            <w:bookmarkStart w:id="12" w:name="Text144"/>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2"/>
          </w:p>
        </w:tc>
        <w:tc>
          <w:tcPr>
            <w:tcW w:w="850" w:type="dxa"/>
            <w:tcBorders>
              <w:top w:val="single" w:sz="4" w:space="0" w:color="auto"/>
              <w:left w:val="single" w:sz="4" w:space="0" w:color="auto"/>
              <w:bottom w:val="single" w:sz="4" w:space="0" w:color="auto"/>
              <w:right w:val="single" w:sz="4" w:space="0" w:color="auto"/>
            </w:tcBorders>
            <w:vAlign w:val="center"/>
          </w:tcPr>
          <w:p w14:paraId="52C1201D"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1E"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1F"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20"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28"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22"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23" w14:textId="77777777" w:rsidR="00404716" w:rsidRPr="00AE071C" w:rsidRDefault="00333F85" w:rsidP="00253E6E">
            <w:pPr>
              <w:rPr>
                <w:rFonts w:cs="Arial"/>
              </w:rPr>
            </w:pPr>
            <w:r w:rsidRPr="00AE071C">
              <w:rPr>
                <w:rFonts w:cs="Arial"/>
              </w:rPr>
              <w:fldChar w:fldCharType="begin">
                <w:ffData>
                  <w:name w:val="Text145"/>
                  <w:enabled/>
                  <w:calcOnExit w:val="0"/>
                  <w:textInput/>
                </w:ffData>
              </w:fldChar>
            </w:r>
            <w:bookmarkStart w:id="13" w:name="Text145"/>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3"/>
          </w:p>
        </w:tc>
        <w:tc>
          <w:tcPr>
            <w:tcW w:w="850" w:type="dxa"/>
            <w:tcBorders>
              <w:top w:val="single" w:sz="4" w:space="0" w:color="auto"/>
              <w:left w:val="single" w:sz="4" w:space="0" w:color="auto"/>
              <w:bottom w:val="single" w:sz="4" w:space="0" w:color="auto"/>
              <w:right w:val="single" w:sz="4" w:space="0" w:color="auto"/>
            </w:tcBorders>
            <w:vAlign w:val="center"/>
          </w:tcPr>
          <w:p w14:paraId="52C12024"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25"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26"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27"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2F"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29"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2A" w14:textId="77777777" w:rsidR="00404716" w:rsidRPr="00AE071C" w:rsidRDefault="00333F85" w:rsidP="00253E6E">
            <w:pPr>
              <w:rPr>
                <w:rFonts w:cs="Arial"/>
              </w:rPr>
            </w:pPr>
            <w:r w:rsidRPr="00AE071C">
              <w:rPr>
                <w:rFonts w:cs="Arial"/>
              </w:rPr>
              <w:fldChar w:fldCharType="begin">
                <w:ffData>
                  <w:name w:val="Text146"/>
                  <w:enabled/>
                  <w:calcOnExit w:val="0"/>
                  <w:textInput/>
                </w:ffData>
              </w:fldChar>
            </w:r>
            <w:bookmarkStart w:id="14" w:name="Text146"/>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4"/>
          </w:p>
        </w:tc>
        <w:tc>
          <w:tcPr>
            <w:tcW w:w="850" w:type="dxa"/>
            <w:tcBorders>
              <w:top w:val="single" w:sz="4" w:space="0" w:color="auto"/>
              <w:left w:val="single" w:sz="4" w:space="0" w:color="auto"/>
              <w:bottom w:val="single" w:sz="4" w:space="0" w:color="auto"/>
              <w:right w:val="single" w:sz="4" w:space="0" w:color="auto"/>
            </w:tcBorders>
            <w:vAlign w:val="center"/>
          </w:tcPr>
          <w:p w14:paraId="52C1202B"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2C"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2D"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2E"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36"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30"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31" w14:textId="77777777" w:rsidR="00404716" w:rsidRPr="00AE071C" w:rsidRDefault="00333F85" w:rsidP="00253E6E">
            <w:pPr>
              <w:rPr>
                <w:rFonts w:cs="Arial"/>
              </w:rPr>
            </w:pPr>
            <w:r w:rsidRPr="00AE071C">
              <w:rPr>
                <w:rFonts w:cs="Arial"/>
              </w:rPr>
              <w:fldChar w:fldCharType="begin">
                <w:ffData>
                  <w:name w:val="Text147"/>
                  <w:enabled/>
                  <w:calcOnExit w:val="0"/>
                  <w:textInput/>
                </w:ffData>
              </w:fldChar>
            </w:r>
            <w:bookmarkStart w:id="15" w:name="Text147"/>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5"/>
          </w:p>
        </w:tc>
        <w:tc>
          <w:tcPr>
            <w:tcW w:w="850" w:type="dxa"/>
            <w:tcBorders>
              <w:top w:val="single" w:sz="4" w:space="0" w:color="auto"/>
              <w:left w:val="single" w:sz="4" w:space="0" w:color="auto"/>
              <w:bottom w:val="single" w:sz="4" w:space="0" w:color="auto"/>
              <w:right w:val="single" w:sz="4" w:space="0" w:color="auto"/>
            </w:tcBorders>
            <w:vAlign w:val="center"/>
          </w:tcPr>
          <w:p w14:paraId="52C12032"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33"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34"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35"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3D"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37"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38" w14:textId="77777777" w:rsidR="00404716" w:rsidRPr="00AE071C" w:rsidRDefault="00333F85" w:rsidP="00253E6E">
            <w:pPr>
              <w:rPr>
                <w:rFonts w:cs="Arial"/>
              </w:rPr>
            </w:pPr>
            <w:r w:rsidRPr="00AE071C">
              <w:rPr>
                <w:rFonts w:cs="Arial"/>
              </w:rPr>
              <w:fldChar w:fldCharType="begin">
                <w:ffData>
                  <w:name w:val="Text148"/>
                  <w:enabled/>
                  <w:calcOnExit w:val="0"/>
                  <w:textInput/>
                </w:ffData>
              </w:fldChar>
            </w:r>
            <w:bookmarkStart w:id="16" w:name="Text148"/>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6"/>
          </w:p>
        </w:tc>
        <w:tc>
          <w:tcPr>
            <w:tcW w:w="850" w:type="dxa"/>
            <w:tcBorders>
              <w:top w:val="single" w:sz="4" w:space="0" w:color="auto"/>
              <w:left w:val="single" w:sz="4" w:space="0" w:color="auto"/>
              <w:bottom w:val="single" w:sz="4" w:space="0" w:color="auto"/>
              <w:right w:val="single" w:sz="4" w:space="0" w:color="auto"/>
            </w:tcBorders>
            <w:vAlign w:val="center"/>
          </w:tcPr>
          <w:p w14:paraId="52C12039"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3A"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3B"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3C"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44"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3E"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3F" w14:textId="77777777" w:rsidR="00404716" w:rsidRPr="00AE071C" w:rsidRDefault="00333F85" w:rsidP="00253E6E">
            <w:pPr>
              <w:rPr>
                <w:rFonts w:cs="Arial"/>
              </w:rPr>
            </w:pPr>
            <w:r w:rsidRPr="00AE071C">
              <w:rPr>
                <w:rFonts w:cs="Arial"/>
              </w:rPr>
              <w:fldChar w:fldCharType="begin">
                <w:ffData>
                  <w:name w:val="Text149"/>
                  <w:enabled/>
                  <w:calcOnExit w:val="0"/>
                  <w:textInput/>
                </w:ffData>
              </w:fldChar>
            </w:r>
            <w:bookmarkStart w:id="17" w:name="Text149"/>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7"/>
          </w:p>
        </w:tc>
        <w:tc>
          <w:tcPr>
            <w:tcW w:w="850" w:type="dxa"/>
            <w:tcBorders>
              <w:top w:val="single" w:sz="4" w:space="0" w:color="auto"/>
              <w:left w:val="single" w:sz="4" w:space="0" w:color="auto"/>
              <w:bottom w:val="single" w:sz="4" w:space="0" w:color="auto"/>
              <w:right w:val="single" w:sz="4" w:space="0" w:color="auto"/>
            </w:tcBorders>
            <w:vAlign w:val="center"/>
          </w:tcPr>
          <w:p w14:paraId="52C12040"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41"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42"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43"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4B"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45"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46" w14:textId="77777777" w:rsidR="00404716" w:rsidRPr="00AE071C" w:rsidRDefault="00333F85" w:rsidP="00253E6E">
            <w:pPr>
              <w:rPr>
                <w:rFonts w:cs="Arial"/>
              </w:rPr>
            </w:pPr>
            <w:r w:rsidRPr="00AE071C">
              <w:rPr>
                <w:rFonts w:cs="Arial"/>
              </w:rPr>
              <w:fldChar w:fldCharType="begin">
                <w:ffData>
                  <w:name w:val="Text150"/>
                  <w:enabled/>
                  <w:calcOnExit w:val="0"/>
                  <w:textInput/>
                </w:ffData>
              </w:fldChar>
            </w:r>
            <w:bookmarkStart w:id="18" w:name="Text150"/>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8"/>
          </w:p>
        </w:tc>
        <w:tc>
          <w:tcPr>
            <w:tcW w:w="850" w:type="dxa"/>
            <w:tcBorders>
              <w:top w:val="single" w:sz="4" w:space="0" w:color="auto"/>
              <w:left w:val="single" w:sz="4" w:space="0" w:color="auto"/>
              <w:bottom w:val="single" w:sz="4" w:space="0" w:color="auto"/>
              <w:right w:val="single" w:sz="4" w:space="0" w:color="auto"/>
            </w:tcBorders>
            <w:vAlign w:val="center"/>
          </w:tcPr>
          <w:p w14:paraId="52C12047"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48"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49"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4A"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52"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4C"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4D" w14:textId="77777777" w:rsidR="00404716" w:rsidRPr="00AE071C" w:rsidRDefault="00333F85" w:rsidP="00253E6E">
            <w:pPr>
              <w:rPr>
                <w:rFonts w:cs="Arial"/>
              </w:rPr>
            </w:pPr>
            <w:r w:rsidRPr="00AE071C">
              <w:rPr>
                <w:rFonts w:cs="Arial"/>
              </w:rPr>
              <w:fldChar w:fldCharType="begin">
                <w:ffData>
                  <w:name w:val="Text151"/>
                  <w:enabled/>
                  <w:calcOnExit w:val="0"/>
                  <w:textInput/>
                </w:ffData>
              </w:fldChar>
            </w:r>
            <w:bookmarkStart w:id="19" w:name="Text151"/>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19"/>
          </w:p>
        </w:tc>
        <w:tc>
          <w:tcPr>
            <w:tcW w:w="850" w:type="dxa"/>
            <w:tcBorders>
              <w:top w:val="single" w:sz="4" w:space="0" w:color="auto"/>
              <w:left w:val="single" w:sz="4" w:space="0" w:color="auto"/>
              <w:bottom w:val="single" w:sz="4" w:space="0" w:color="auto"/>
              <w:right w:val="single" w:sz="4" w:space="0" w:color="auto"/>
            </w:tcBorders>
            <w:vAlign w:val="center"/>
          </w:tcPr>
          <w:p w14:paraId="52C1204E"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4F"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50"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51"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59"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53"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54" w14:textId="77777777" w:rsidR="00404716" w:rsidRPr="00AE071C" w:rsidRDefault="00333F85" w:rsidP="00253E6E">
            <w:pPr>
              <w:rPr>
                <w:rFonts w:cs="Arial"/>
              </w:rPr>
            </w:pPr>
            <w:r w:rsidRPr="00AE071C">
              <w:rPr>
                <w:rFonts w:cs="Arial"/>
              </w:rPr>
              <w:fldChar w:fldCharType="begin">
                <w:ffData>
                  <w:name w:val="Text152"/>
                  <w:enabled/>
                  <w:calcOnExit w:val="0"/>
                  <w:textInput/>
                </w:ffData>
              </w:fldChar>
            </w:r>
            <w:bookmarkStart w:id="20" w:name="Text152"/>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0"/>
          </w:p>
        </w:tc>
        <w:tc>
          <w:tcPr>
            <w:tcW w:w="850" w:type="dxa"/>
            <w:tcBorders>
              <w:top w:val="single" w:sz="4" w:space="0" w:color="auto"/>
              <w:left w:val="single" w:sz="4" w:space="0" w:color="auto"/>
              <w:bottom w:val="single" w:sz="4" w:space="0" w:color="auto"/>
              <w:right w:val="single" w:sz="4" w:space="0" w:color="auto"/>
            </w:tcBorders>
            <w:vAlign w:val="center"/>
          </w:tcPr>
          <w:p w14:paraId="52C12055"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56"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57"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58"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60"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5A"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5B" w14:textId="77777777" w:rsidR="00404716" w:rsidRPr="00AE071C" w:rsidRDefault="00333F85" w:rsidP="00253E6E">
            <w:pPr>
              <w:rPr>
                <w:rFonts w:cs="Arial"/>
              </w:rPr>
            </w:pPr>
            <w:r w:rsidRPr="00AE071C">
              <w:rPr>
                <w:rFonts w:cs="Arial"/>
              </w:rPr>
              <w:fldChar w:fldCharType="begin">
                <w:ffData>
                  <w:name w:val="Text153"/>
                  <w:enabled/>
                  <w:calcOnExit w:val="0"/>
                  <w:textInput/>
                </w:ffData>
              </w:fldChar>
            </w:r>
            <w:bookmarkStart w:id="21" w:name="Text153"/>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1"/>
          </w:p>
        </w:tc>
        <w:tc>
          <w:tcPr>
            <w:tcW w:w="850" w:type="dxa"/>
            <w:tcBorders>
              <w:top w:val="single" w:sz="4" w:space="0" w:color="auto"/>
              <w:left w:val="single" w:sz="4" w:space="0" w:color="auto"/>
              <w:bottom w:val="single" w:sz="4" w:space="0" w:color="auto"/>
              <w:right w:val="single" w:sz="4" w:space="0" w:color="auto"/>
            </w:tcBorders>
            <w:vAlign w:val="center"/>
          </w:tcPr>
          <w:p w14:paraId="52C1205C"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5D"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5E"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5F"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67"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61"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62" w14:textId="77777777" w:rsidR="00404716" w:rsidRPr="00AE071C" w:rsidRDefault="00333F85" w:rsidP="00253E6E">
            <w:pPr>
              <w:rPr>
                <w:rFonts w:cs="Arial"/>
              </w:rPr>
            </w:pPr>
            <w:r w:rsidRPr="00AE071C">
              <w:rPr>
                <w:rFonts w:cs="Arial"/>
              </w:rPr>
              <w:fldChar w:fldCharType="begin">
                <w:ffData>
                  <w:name w:val="Text154"/>
                  <w:enabled/>
                  <w:calcOnExit w:val="0"/>
                  <w:textInput/>
                </w:ffData>
              </w:fldChar>
            </w:r>
            <w:bookmarkStart w:id="22" w:name="Text154"/>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2"/>
          </w:p>
        </w:tc>
        <w:tc>
          <w:tcPr>
            <w:tcW w:w="850" w:type="dxa"/>
            <w:tcBorders>
              <w:top w:val="single" w:sz="4" w:space="0" w:color="auto"/>
              <w:left w:val="single" w:sz="4" w:space="0" w:color="auto"/>
              <w:bottom w:val="single" w:sz="4" w:space="0" w:color="auto"/>
              <w:right w:val="single" w:sz="4" w:space="0" w:color="auto"/>
            </w:tcBorders>
            <w:vAlign w:val="center"/>
          </w:tcPr>
          <w:p w14:paraId="52C12063"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64"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65"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66"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6E"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68"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69" w14:textId="77777777" w:rsidR="00404716" w:rsidRPr="00AE071C" w:rsidRDefault="00333F85" w:rsidP="00253E6E">
            <w:pPr>
              <w:rPr>
                <w:rFonts w:cs="Arial"/>
              </w:rPr>
            </w:pPr>
            <w:r w:rsidRPr="00AE071C">
              <w:rPr>
                <w:rFonts w:cs="Arial"/>
              </w:rPr>
              <w:fldChar w:fldCharType="begin">
                <w:ffData>
                  <w:name w:val="Text155"/>
                  <w:enabled/>
                  <w:calcOnExit w:val="0"/>
                  <w:textInput/>
                </w:ffData>
              </w:fldChar>
            </w:r>
            <w:bookmarkStart w:id="23" w:name="Text155"/>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3"/>
          </w:p>
        </w:tc>
        <w:tc>
          <w:tcPr>
            <w:tcW w:w="850" w:type="dxa"/>
            <w:tcBorders>
              <w:top w:val="single" w:sz="4" w:space="0" w:color="auto"/>
              <w:left w:val="single" w:sz="4" w:space="0" w:color="auto"/>
              <w:bottom w:val="single" w:sz="4" w:space="0" w:color="auto"/>
              <w:right w:val="single" w:sz="4" w:space="0" w:color="auto"/>
            </w:tcBorders>
            <w:vAlign w:val="center"/>
          </w:tcPr>
          <w:p w14:paraId="52C1206A"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6B"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6C"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6D"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75"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6F"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70" w14:textId="77777777" w:rsidR="00404716" w:rsidRPr="00AE071C" w:rsidRDefault="00333F85" w:rsidP="00253E6E">
            <w:pPr>
              <w:rPr>
                <w:rFonts w:cs="Arial"/>
              </w:rPr>
            </w:pPr>
            <w:r w:rsidRPr="00AE071C">
              <w:rPr>
                <w:rFonts w:cs="Arial"/>
              </w:rPr>
              <w:fldChar w:fldCharType="begin">
                <w:ffData>
                  <w:name w:val="Text156"/>
                  <w:enabled/>
                  <w:calcOnExit w:val="0"/>
                  <w:textInput/>
                </w:ffData>
              </w:fldChar>
            </w:r>
            <w:bookmarkStart w:id="24" w:name="Text156"/>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4"/>
          </w:p>
        </w:tc>
        <w:tc>
          <w:tcPr>
            <w:tcW w:w="850" w:type="dxa"/>
            <w:tcBorders>
              <w:top w:val="single" w:sz="4" w:space="0" w:color="auto"/>
              <w:left w:val="single" w:sz="4" w:space="0" w:color="auto"/>
              <w:bottom w:val="single" w:sz="4" w:space="0" w:color="auto"/>
              <w:right w:val="single" w:sz="4" w:space="0" w:color="auto"/>
            </w:tcBorders>
            <w:vAlign w:val="center"/>
          </w:tcPr>
          <w:p w14:paraId="52C12071"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72"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73"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74"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7C"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76"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77" w14:textId="77777777" w:rsidR="00404716" w:rsidRPr="00AE071C" w:rsidRDefault="00333F85" w:rsidP="00253E6E">
            <w:pPr>
              <w:rPr>
                <w:rFonts w:cs="Arial"/>
              </w:rPr>
            </w:pPr>
            <w:r w:rsidRPr="00AE071C">
              <w:rPr>
                <w:rFonts w:cs="Arial"/>
              </w:rPr>
              <w:fldChar w:fldCharType="begin">
                <w:ffData>
                  <w:name w:val="Text157"/>
                  <w:enabled/>
                  <w:calcOnExit w:val="0"/>
                  <w:textInput/>
                </w:ffData>
              </w:fldChar>
            </w:r>
            <w:bookmarkStart w:id="25" w:name="Text157"/>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5"/>
          </w:p>
        </w:tc>
        <w:tc>
          <w:tcPr>
            <w:tcW w:w="850" w:type="dxa"/>
            <w:tcBorders>
              <w:top w:val="single" w:sz="4" w:space="0" w:color="auto"/>
              <w:left w:val="single" w:sz="4" w:space="0" w:color="auto"/>
              <w:bottom w:val="single" w:sz="4" w:space="0" w:color="auto"/>
              <w:right w:val="single" w:sz="4" w:space="0" w:color="auto"/>
            </w:tcBorders>
            <w:vAlign w:val="center"/>
          </w:tcPr>
          <w:p w14:paraId="52C12078"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79"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7A"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7B"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83"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7D"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7E" w14:textId="77777777" w:rsidR="00404716" w:rsidRPr="00AE071C" w:rsidRDefault="00333F85" w:rsidP="00253E6E">
            <w:pPr>
              <w:rPr>
                <w:rFonts w:cs="Arial"/>
              </w:rPr>
            </w:pPr>
            <w:r w:rsidRPr="00AE071C">
              <w:rPr>
                <w:rFonts w:cs="Arial"/>
              </w:rPr>
              <w:fldChar w:fldCharType="begin">
                <w:ffData>
                  <w:name w:val="Text158"/>
                  <w:enabled/>
                  <w:calcOnExit w:val="0"/>
                  <w:textInput/>
                </w:ffData>
              </w:fldChar>
            </w:r>
            <w:bookmarkStart w:id="26" w:name="Text158"/>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6"/>
          </w:p>
        </w:tc>
        <w:tc>
          <w:tcPr>
            <w:tcW w:w="850" w:type="dxa"/>
            <w:tcBorders>
              <w:top w:val="single" w:sz="4" w:space="0" w:color="auto"/>
              <w:left w:val="single" w:sz="4" w:space="0" w:color="auto"/>
              <w:bottom w:val="single" w:sz="4" w:space="0" w:color="auto"/>
              <w:right w:val="single" w:sz="4" w:space="0" w:color="auto"/>
            </w:tcBorders>
            <w:vAlign w:val="center"/>
          </w:tcPr>
          <w:p w14:paraId="52C1207F"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80"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81"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82"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8A"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84"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85" w14:textId="77777777" w:rsidR="00404716" w:rsidRPr="00AE071C" w:rsidRDefault="00333F85" w:rsidP="00253E6E">
            <w:pPr>
              <w:rPr>
                <w:rFonts w:cs="Arial"/>
              </w:rPr>
            </w:pPr>
            <w:r w:rsidRPr="00AE071C">
              <w:rPr>
                <w:rFonts w:cs="Arial"/>
              </w:rPr>
              <w:fldChar w:fldCharType="begin">
                <w:ffData>
                  <w:name w:val="Text159"/>
                  <w:enabled/>
                  <w:calcOnExit w:val="0"/>
                  <w:textInput/>
                </w:ffData>
              </w:fldChar>
            </w:r>
            <w:bookmarkStart w:id="27" w:name="Text159"/>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7"/>
          </w:p>
        </w:tc>
        <w:tc>
          <w:tcPr>
            <w:tcW w:w="850" w:type="dxa"/>
            <w:tcBorders>
              <w:top w:val="single" w:sz="4" w:space="0" w:color="auto"/>
              <w:left w:val="single" w:sz="4" w:space="0" w:color="auto"/>
              <w:bottom w:val="single" w:sz="4" w:space="0" w:color="auto"/>
              <w:right w:val="single" w:sz="4" w:space="0" w:color="auto"/>
            </w:tcBorders>
            <w:vAlign w:val="center"/>
          </w:tcPr>
          <w:p w14:paraId="52C12086"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87"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88"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89"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91"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8B"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8C" w14:textId="77777777" w:rsidR="00404716" w:rsidRPr="00AE071C" w:rsidRDefault="00333F85" w:rsidP="00253E6E">
            <w:pPr>
              <w:rPr>
                <w:rFonts w:cs="Arial"/>
              </w:rPr>
            </w:pPr>
            <w:r w:rsidRPr="00AE071C">
              <w:rPr>
                <w:rFonts w:cs="Arial"/>
              </w:rPr>
              <w:fldChar w:fldCharType="begin">
                <w:ffData>
                  <w:name w:val="Text160"/>
                  <w:enabled/>
                  <w:calcOnExit w:val="0"/>
                  <w:textInput/>
                </w:ffData>
              </w:fldChar>
            </w:r>
            <w:bookmarkStart w:id="28" w:name="Text160"/>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8"/>
          </w:p>
        </w:tc>
        <w:tc>
          <w:tcPr>
            <w:tcW w:w="850" w:type="dxa"/>
            <w:tcBorders>
              <w:top w:val="single" w:sz="4" w:space="0" w:color="auto"/>
              <w:left w:val="single" w:sz="4" w:space="0" w:color="auto"/>
              <w:bottom w:val="single" w:sz="4" w:space="0" w:color="auto"/>
              <w:right w:val="single" w:sz="4" w:space="0" w:color="auto"/>
            </w:tcBorders>
            <w:vAlign w:val="center"/>
          </w:tcPr>
          <w:p w14:paraId="52C1208D"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8E"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8F"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90"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98"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92"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93" w14:textId="77777777" w:rsidR="00404716" w:rsidRPr="00AE071C" w:rsidRDefault="00333F85" w:rsidP="00253E6E">
            <w:pPr>
              <w:rPr>
                <w:rFonts w:cs="Arial"/>
              </w:rPr>
            </w:pPr>
            <w:r w:rsidRPr="00AE071C">
              <w:rPr>
                <w:rFonts w:cs="Arial"/>
              </w:rPr>
              <w:fldChar w:fldCharType="begin">
                <w:ffData>
                  <w:name w:val="Text161"/>
                  <w:enabled/>
                  <w:calcOnExit w:val="0"/>
                  <w:textInput/>
                </w:ffData>
              </w:fldChar>
            </w:r>
            <w:bookmarkStart w:id="29" w:name="Text161"/>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29"/>
          </w:p>
        </w:tc>
        <w:tc>
          <w:tcPr>
            <w:tcW w:w="850" w:type="dxa"/>
            <w:tcBorders>
              <w:top w:val="single" w:sz="4" w:space="0" w:color="auto"/>
              <w:left w:val="single" w:sz="4" w:space="0" w:color="auto"/>
              <w:bottom w:val="single" w:sz="4" w:space="0" w:color="auto"/>
              <w:right w:val="single" w:sz="4" w:space="0" w:color="auto"/>
            </w:tcBorders>
            <w:vAlign w:val="center"/>
          </w:tcPr>
          <w:p w14:paraId="52C12094"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95"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96"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97"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9F"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99" w14:textId="77777777" w:rsidR="00404716" w:rsidRPr="00AE071C" w:rsidRDefault="00404716" w:rsidP="00253E6E">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52C1209A" w14:textId="77777777" w:rsidR="00404716" w:rsidRPr="00AE071C" w:rsidRDefault="00333F85" w:rsidP="00253E6E">
            <w:pPr>
              <w:rPr>
                <w:rFonts w:cs="Arial"/>
              </w:rPr>
            </w:pPr>
            <w:r w:rsidRPr="00AE071C">
              <w:rPr>
                <w:rFonts w:cs="Arial"/>
              </w:rPr>
              <w:fldChar w:fldCharType="begin">
                <w:ffData>
                  <w:name w:val="Text162"/>
                  <w:enabled/>
                  <w:calcOnExit w:val="0"/>
                  <w:textInput/>
                </w:ffData>
              </w:fldChar>
            </w:r>
            <w:bookmarkStart w:id="30" w:name="Text162"/>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30"/>
          </w:p>
        </w:tc>
        <w:tc>
          <w:tcPr>
            <w:tcW w:w="850" w:type="dxa"/>
            <w:tcBorders>
              <w:top w:val="single" w:sz="4" w:space="0" w:color="auto"/>
              <w:left w:val="single" w:sz="4" w:space="0" w:color="auto"/>
              <w:bottom w:val="single" w:sz="4" w:space="0" w:color="auto"/>
              <w:right w:val="single" w:sz="4" w:space="0" w:color="auto"/>
            </w:tcBorders>
            <w:vAlign w:val="center"/>
          </w:tcPr>
          <w:p w14:paraId="52C1209B" w14:textId="77777777" w:rsidR="00404716" w:rsidRPr="00AE071C" w:rsidRDefault="00404716" w:rsidP="00E60D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52C1209C"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9D" w14:textId="77777777" w:rsidR="00404716" w:rsidRPr="00AE071C" w:rsidRDefault="00404716" w:rsidP="00E60D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9E" w14:textId="77777777" w:rsidR="00404716" w:rsidRPr="00AE071C" w:rsidRDefault="00404716" w:rsidP="00E60D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CF3F12" w:rsidRPr="00AE071C" w14:paraId="7CA7D09F"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6614C1F1" w14:textId="77777777" w:rsidR="00CF3F12" w:rsidRPr="00AE071C" w:rsidRDefault="00CF3F12" w:rsidP="000A55BF">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053" w:type="dxa"/>
            <w:tcBorders>
              <w:top w:val="single" w:sz="4" w:space="0" w:color="auto"/>
              <w:left w:val="single" w:sz="4" w:space="0" w:color="auto"/>
              <w:bottom w:val="single" w:sz="4" w:space="0" w:color="auto"/>
              <w:right w:val="single" w:sz="4" w:space="0" w:color="auto"/>
            </w:tcBorders>
            <w:vAlign w:val="center"/>
          </w:tcPr>
          <w:p w14:paraId="4561252C" w14:textId="77777777" w:rsidR="00CF3F12" w:rsidRPr="00AE071C" w:rsidRDefault="00CF3F12" w:rsidP="000A55BF">
            <w:pPr>
              <w:rPr>
                <w:rFonts w:cs="Arial"/>
              </w:rPr>
            </w:pPr>
            <w:r w:rsidRPr="00AE071C">
              <w:rPr>
                <w:rFonts w:cs="Arial"/>
              </w:rPr>
              <w:fldChar w:fldCharType="begin">
                <w:ffData>
                  <w:name w:val="Text16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0" w:type="dxa"/>
            <w:tcBorders>
              <w:top w:val="single" w:sz="4" w:space="0" w:color="auto"/>
              <w:left w:val="single" w:sz="4" w:space="0" w:color="auto"/>
              <w:bottom w:val="single" w:sz="4" w:space="0" w:color="auto"/>
              <w:right w:val="single" w:sz="4" w:space="0" w:color="auto"/>
            </w:tcBorders>
            <w:vAlign w:val="center"/>
          </w:tcPr>
          <w:p w14:paraId="3ADBF508" w14:textId="77777777" w:rsidR="00CF3F12" w:rsidRPr="00AE071C" w:rsidRDefault="00CF3F12" w:rsidP="000A55BF">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972" w:type="dxa"/>
            <w:tcBorders>
              <w:top w:val="single" w:sz="4" w:space="0" w:color="auto"/>
              <w:left w:val="single" w:sz="4" w:space="0" w:color="auto"/>
              <w:bottom w:val="single" w:sz="4" w:space="0" w:color="auto"/>
              <w:right w:val="single" w:sz="4" w:space="0" w:color="auto"/>
            </w:tcBorders>
            <w:vAlign w:val="center"/>
          </w:tcPr>
          <w:p w14:paraId="23540AE6" w14:textId="77777777" w:rsidR="00CF3F12" w:rsidRPr="00AE071C" w:rsidRDefault="00CF3F12" w:rsidP="000A55BF">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6A32EEF8" w14:textId="77777777" w:rsidR="00CF3F12" w:rsidRPr="00AE071C" w:rsidRDefault="00CF3F12" w:rsidP="000A55BF">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3F06A2FE" w14:textId="77777777" w:rsidR="00CF3F12" w:rsidRPr="00AE071C" w:rsidRDefault="00CF3F12" w:rsidP="000A55BF">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7726F4" w:rsidRPr="00AE071C" w14:paraId="52C120A1" w14:textId="77777777" w:rsidTr="004879B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c>
          <w:tcPr>
            <w:tcW w:w="10988" w:type="dxa"/>
            <w:gridSpan w:val="6"/>
            <w:tcBorders>
              <w:top w:val="single" w:sz="4" w:space="0" w:color="auto"/>
            </w:tcBorders>
          </w:tcPr>
          <w:p w14:paraId="52C120A0" w14:textId="77777777" w:rsidR="007726F4" w:rsidRPr="00AE071C" w:rsidRDefault="007726F4" w:rsidP="00A5266D">
            <w:pPr>
              <w:spacing w:before="120" w:after="120"/>
              <w:rPr>
                <w:rFonts w:cs="Arial"/>
                <w:b/>
              </w:rPr>
            </w:pPr>
            <w:r w:rsidRPr="00AE071C">
              <w:rPr>
                <w:rFonts w:cs="Arial"/>
                <w:b/>
              </w:rPr>
              <w:t>If submitting more than 20 samples from this epidemiological group, please complete the total number of sheets below for the epidemiological group.</w:t>
            </w:r>
          </w:p>
        </w:tc>
      </w:tr>
      <w:tr w:rsidR="007726F4" w:rsidRPr="00AE071C" w14:paraId="52C120A3" w14:textId="77777777" w:rsidTr="00CF56F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454"/>
        </w:trPr>
        <w:tc>
          <w:tcPr>
            <w:tcW w:w="10988" w:type="dxa"/>
            <w:gridSpan w:val="6"/>
            <w:vAlign w:val="center"/>
          </w:tcPr>
          <w:p w14:paraId="52C120A2" w14:textId="77777777" w:rsidR="007726F4" w:rsidRPr="00AE071C" w:rsidRDefault="007726F4" w:rsidP="007E1907">
            <w:pPr>
              <w:rPr>
                <w:rFonts w:cs="Arial"/>
              </w:rPr>
            </w:pPr>
            <w:r w:rsidRPr="00AE071C">
              <w:rPr>
                <w:rFonts w:cs="Arial"/>
              </w:rPr>
              <w:t xml:space="preserve">This sheet number is </w:t>
            </w:r>
            <w:r w:rsidRPr="00AE071C">
              <w:rPr>
                <w:rFonts w:cs="Arial"/>
              </w:rPr>
              <w:fldChar w:fldCharType="begin">
                <w:ffData>
                  <w:name w:val="Text142"/>
                  <w:enabled/>
                  <w:calcOnExit w:val="0"/>
                  <w:textInput/>
                </w:ffData>
              </w:fldChar>
            </w:r>
            <w:bookmarkStart w:id="31" w:name="Text142"/>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bookmarkEnd w:id="31"/>
            <w:r w:rsidRPr="00AE071C">
              <w:rPr>
                <w:rFonts w:cs="Arial"/>
              </w:rPr>
              <w:t xml:space="preserve"> of </w:t>
            </w: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eastAsia="MS Mincho" w:cs="Arial"/>
              </w:rPr>
              <w:t> </w:t>
            </w:r>
            <w:r w:rsidRPr="00AE071C">
              <w:rPr>
                <w:rFonts w:cs="Arial"/>
              </w:rPr>
              <w:fldChar w:fldCharType="end"/>
            </w:r>
            <w:r w:rsidRPr="00AE071C">
              <w:rPr>
                <w:rFonts w:cs="Arial"/>
              </w:rPr>
              <w:t xml:space="preserve"> for this epidemiological group</w:t>
            </w:r>
          </w:p>
        </w:tc>
      </w:tr>
    </w:tbl>
    <w:p w14:paraId="52C120A4" w14:textId="77777777" w:rsidR="00C21260" w:rsidRPr="00AE071C" w:rsidRDefault="00C21260" w:rsidP="00C21260">
      <w:pPr>
        <w:rPr>
          <w:rFonts w:cs="Arial"/>
          <w:vanish/>
        </w:rPr>
      </w:pPr>
    </w:p>
    <w:tbl>
      <w:tblPr>
        <w:tblpPr w:leftFromText="180" w:rightFromText="180" w:vertAnchor="text" w:horzAnchor="margin" w:tblpY="135"/>
        <w:tblW w:w="0" w:type="auto"/>
        <w:tblLook w:val="04A0" w:firstRow="1" w:lastRow="0" w:firstColumn="1" w:lastColumn="0" w:noHBand="0" w:noVBand="1"/>
      </w:tblPr>
      <w:tblGrid>
        <w:gridCol w:w="7537"/>
        <w:gridCol w:w="777"/>
        <w:gridCol w:w="884"/>
        <w:gridCol w:w="685"/>
        <w:gridCol w:w="884"/>
      </w:tblGrid>
      <w:tr w:rsidR="007C7710" w:rsidRPr="00AE071C" w14:paraId="52C120AA" w14:textId="77777777" w:rsidTr="00F1523D">
        <w:trPr>
          <w:trHeight w:val="454"/>
        </w:trPr>
        <w:tc>
          <w:tcPr>
            <w:tcW w:w="7537" w:type="dxa"/>
          </w:tcPr>
          <w:p w14:paraId="52C120A5" w14:textId="77777777" w:rsidR="006A4771" w:rsidRPr="00AE071C" w:rsidRDefault="006A4771" w:rsidP="00F1523D">
            <w:pPr>
              <w:rPr>
                <w:rFonts w:cs="Arial"/>
              </w:rPr>
            </w:pPr>
          </w:p>
        </w:tc>
        <w:tc>
          <w:tcPr>
            <w:tcW w:w="777" w:type="dxa"/>
            <w:tcBorders>
              <w:right w:val="single" w:sz="4" w:space="0" w:color="auto"/>
            </w:tcBorders>
            <w:vAlign w:val="center"/>
          </w:tcPr>
          <w:p w14:paraId="52C120A6" w14:textId="77777777" w:rsidR="006A4771" w:rsidRPr="00AE071C" w:rsidRDefault="006A4771" w:rsidP="00F1523D">
            <w:pPr>
              <w:rPr>
                <w:rFonts w:cs="Arial"/>
              </w:rPr>
            </w:pPr>
            <w:r w:rsidRPr="00AE071C">
              <w:rPr>
                <w:rFonts w:cs="Arial"/>
              </w:rPr>
              <w:t>Page</w:t>
            </w:r>
          </w:p>
        </w:tc>
        <w:tc>
          <w:tcPr>
            <w:tcW w:w="884" w:type="dxa"/>
            <w:tcBorders>
              <w:top w:val="single" w:sz="4" w:space="0" w:color="auto"/>
              <w:left w:val="single" w:sz="4" w:space="0" w:color="auto"/>
              <w:bottom w:val="single" w:sz="4" w:space="0" w:color="auto"/>
              <w:right w:val="single" w:sz="4" w:space="0" w:color="auto"/>
            </w:tcBorders>
            <w:vAlign w:val="center"/>
          </w:tcPr>
          <w:p w14:paraId="52C120A7" w14:textId="77777777" w:rsidR="006A4771" w:rsidRPr="00AE071C" w:rsidRDefault="006A4771" w:rsidP="00F1523D">
            <w:pPr>
              <w:rPr>
                <w:rFonts w:cs="Arial"/>
              </w:rPr>
            </w:pPr>
            <w:r w:rsidRPr="00AE071C">
              <w:rPr>
                <w:rFonts w:cs="Arial"/>
              </w:rPr>
              <w:fldChar w:fldCharType="begin">
                <w:ffData>
                  <w:name w:val="Text177"/>
                  <w:enabled/>
                  <w:calcOnExit w:val="0"/>
                  <w:textInput/>
                </w:ffData>
              </w:fldChar>
            </w:r>
            <w:bookmarkStart w:id="32" w:name="Text177"/>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bookmarkEnd w:id="32"/>
          </w:p>
        </w:tc>
        <w:tc>
          <w:tcPr>
            <w:tcW w:w="685" w:type="dxa"/>
            <w:tcBorders>
              <w:left w:val="single" w:sz="4" w:space="0" w:color="auto"/>
              <w:right w:val="single" w:sz="4" w:space="0" w:color="auto"/>
            </w:tcBorders>
            <w:vAlign w:val="center"/>
          </w:tcPr>
          <w:p w14:paraId="52C120A8" w14:textId="77777777" w:rsidR="006A4771" w:rsidRPr="00AE071C" w:rsidRDefault="006A4771" w:rsidP="00F1523D">
            <w:pPr>
              <w:rPr>
                <w:rFonts w:cs="Arial"/>
              </w:rPr>
            </w:pPr>
            <w:r w:rsidRPr="00AE071C">
              <w:rPr>
                <w:rFonts w:cs="Arial"/>
              </w:rPr>
              <w:t>of</w:t>
            </w:r>
          </w:p>
        </w:tc>
        <w:tc>
          <w:tcPr>
            <w:tcW w:w="884" w:type="dxa"/>
            <w:tcBorders>
              <w:top w:val="single" w:sz="4" w:space="0" w:color="auto"/>
              <w:left w:val="single" w:sz="4" w:space="0" w:color="auto"/>
              <w:bottom w:val="single" w:sz="4" w:space="0" w:color="auto"/>
              <w:right w:val="single" w:sz="4" w:space="0" w:color="auto"/>
            </w:tcBorders>
            <w:vAlign w:val="center"/>
          </w:tcPr>
          <w:p w14:paraId="52C120A9" w14:textId="77777777" w:rsidR="006A4771" w:rsidRPr="00AE071C" w:rsidRDefault="006A4771" w:rsidP="00F1523D">
            <w:pPr>
              <w:rPr>
                <w:rFonts w:cs="Arial"/>
              </w:rPr>
            </w:pPr>
            <w:r w:rsidRPr="00AE071C">
              <w:rPr>
                <w:rFonts w:cs="Arial"/>
              </w:rPr>
              <w:fldChar w:fldCharType="begin">
                <w:ffData>
                  <w:name w:val="Text178"/>
                  <w:enabled/>
                  <w:calcOnExit w:val="0"/>
                  <w:textInput/>
                </w:ffData>
              </w:fldChar>
            </w:r>
            <w:bookmarkStart w:id="33" w:name="Text178"/>
            <w:r w:rsidRPr="00AE071C">
              <w:rPr>
                <w:rFonts w:cs="Arial"/>
              </w:rPr>
              <w:instrText xml:space="preserve"> FORMTEXT </w:instrText>
            </w:r>
            <w:r w:rsidRPr="00AE071C">
              <w:rPr>
                <w:rFonts w:cs="Arial"/>
              </w:rPr>
            </w:r>
            <w:r w:rsidRPr="00AE071C">
              <w:rPr>
                <w:rFonts w:cs="Arial"/>
              </w:rPr>
              <w:fldChar w:fldCharType="separate"/>
            </w:r>
            <w:r w:rsidRPr="00AE071C">
              <w:rPr>
                <w:rFonts w:cs="Arial"/>
              </w:rPr>
              <w:t> </w:t>
            </w:r>
            <w:r w:rsidRPr="00AE071C">
              <w:rPr>
                <w:rFonts w:cs="Arial"/>
              </w:rPr>
              <w:t> </w:t>
            </w:r>
            <w:r w:rsidRPr="00AE071C">
              <w:rPr>
                <w:rFonts w:cs="Arial"/>
              </w:rPr>
              <w:t> </w:t>
            </w:r>
            <w:r w:rsidRPr="00AE071C">
              <w:rPr>
                <w:rFonts w:cs="Arial"/>
              </w:rPr>
              <w:t> </w:t>
            </w:r>
            <w:r w:rsidRPr="00AE071C">
              <w:rPr>
                <w:rFonts w:cs="Arial"/>
              </w:rPr>
              <w:t> </w:t>
            </w:r>
            <w:r w:rsidRPr="00AE071C">
              <w:rPr>
                <w:rFonts w:cs="Arial"/>
              </w:rPr>
              <w:fldChar w:fldCharType="end"/>
            </w:r>
            <w:bookmarkEnd w:id="33"/>
          </w:p>
        </w:tc>
      </w:tr>
    </w:tbl>
    <w:p w14:paraId="52C120AB" w14:textId="77777777" w:rsidR="007E1907" w:rsidRPr="00AE071C" w:rsidRDefault="007E1907" w:rsidP="007E1907">
      <w:pPr>
        <w:rPr>
          <w:rFonts w:cs="Arial"/>
        </w:rPr>
      </w:pPr>
    </w:p>
    <w:tbl>
      <w:tblPr>
        <w:tblW w:w="10988" w:type="dxa"/>
        <w:tblLayout w:type="fixed"/>
        <w:tblLook w:val="04A0" w:firstRow="1" w:lastRow="0" w:firstColumn="1" w:lastColumn="0" w:noHBand="0" w:noVBand="1"/>
      </w:tblPr>
      <w:tblGrid>
        <w:gridCol w:w="10988"/>
      </w:tblGrid>
      <w:tr w:rsidR="007726F4" w:rsidRPr="00AE071C" w14:paraId="52C120AE" w14:textId="77777777" w:rsidTr="001C3219">
        <w:trPr>
          <w:trHeight w:val="297"/>
        </w:trPr>
        <w:tc>
          <w:tcPr>
            <w:tcW w:w="10988" w:type="dxa"/>
            <w:tcBorders>
              <w:top w:val="single" w:sz="18" w:space="0" w:color="auto"/>
            </w:tcBorders>
            <w:vAlign w:val="center"/>
          </w:tcPr>
          <w:p w14:paraId="52C120AD" w14:textId="77777777" w:rsidR="007726F4" w:rsidRPr="00AE071C" w:rsidRDefault="007E1907" w:rsidP="007E1907">
            <w:pPr>
              <w:rPr>
                <w:rFonts w:cs="Arial"/>
                <w:b/>
              </w:rPr>
            </w:pPr>
            <w:r w:rsidRPr="00AE071C">
              <w:rPr>
                <w:rFonts w:cs="Arial"/>
                <w:b/>
              </w:rPr>
              <w:lastRenderedPageBreak/>
              <w:br w:type="page"/>
            </w:r>
            <w:r w:rsidR="007726F4" w:rsidRPr="00AE071C">
              <w:rPr>
                <w:rFonts w:cs="Arial"/>
                <w:b/>
              </w:rPr>
              <w:t>Part 5a</w:t>
            </w:r>
            <w:r w:rsidR="002966B2" w:rsidRPr="00AE071C">
              <w:rPr>
                <w:rFonts w:cs="Arial"/>
                <w:b/>
              </w:rPr>
              <w:t xml:space="preserve"> continued</w:t>
            </w:r>
            <w:r w:rsidR="007726F4" w:rsidRPr="00AE071C">
              <w:rPr>
                <w:rFonts w:cs="Arial"/>
                <w:b/>
              </w:rPr>
              <w:t xml:space="preserve"> </w:t>
            </w:r>
            <w:r w:rsidR="00470064" w:rsidRPr="00AE071C">
              <w:rPr>
                <w:rFonts w:cs="Arial"/>
                <w:b/>
              </w:rPr>
              <w:t>-</w:t>
            </w:r>
            <w:r w:rsidR="007726F4" w:rsidRPr="00AE071C">
              <w:rPr>
                <w:rFonts w:cs="Arial"/>
                <w:b/>
              </w:rPr>
              <w:t xml:space="preserve"> Animal Details (only for animals except Birds, discard Part 5b of this form</w:t>
            </w:r>
            <w:r w:rsidR="00F26CFC" w:rsidRPr="00AE071C">
              <w:rPr>
                <w:rFonts w:cs="Arial"/>
                <w:b/>
              </w:rPr>
              <w:t xml:space="preserve"> if no Birds</w:t>
            </w:r>
            <w:r w:rsidR="007726F4" w:rsidRPr="00AE071C">
              <w:rPr>
                <w:rFonts w:cs="Arial"/>
                <w:b/>
              </w:rPr>
              <w:t>)</w:t>
            </w:r>
          </w:p>
        </w:tc>
      </w:tr>
      <w:tr w:rsidR="007726F4" w:rsidRPr="00AE071C" w14:paraId="52C120B0" w14:textId="77777777" w:rsidTr="001C321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10988" w:type="dxa"/>
            <w:tcBorders>
              <w:top w:val="nil"/>
              <w:left w:val="nil"/>
              <w:bottom w:val="nil"/>
              <w:right w:val="nil"/>
            </w:tcBorders>
          </w:tcPr>
          <w:p w14:paraId="52C120AF" w14:textId="77777777" w:rsidR="007726F4" w:rsidRPr="00AE071C" w:rsidRDefault="007726F4" w:rsidP="007E1907">
            <w:pPr>
              <w:rPr>
                <w:rFonts w:cs="Arial"/>
              </w:rPr>
            </w:pPr>
            <w:r w:rsidRPr="00AE071C">
              <w:rPr>
                <w:rFonts w:cs="Arial"/>
              </w:rPr>
              <w:t>Instructions: Complete a separate part 5</w:t>
            </w:r>
            <w:r w:rsidR="0087238C" w:rsidRPr="00AE071C">
              <w:rPr>
                <w:rFonts w:cs="Arial"/>
              </w:rPr>
              <w:t>a</w:t>
            </w:r>
            <w:r w:rsidRPr="00AE071C">
              <w:rPr>
                <w:rFonts w:cs="Arial"/>
              </w:rPr>
              <w:t xml:space="preserve"> (animal details) for each epidemiologically separate group of animals. If more than 20 animals are sampled in an Epi </w:t>
            </w:r>
            <w:r w:rsidR="009F3A00" w:rsidRPr="00AE071C">
              <w:rPr>
                <w:rFonts w:cs="Arial"/>
              </w:rPr>
              <w:t>G</w:t>
            </w:r>
            <w:r w:rsidRPr="00AE071C">
              <w:rPr>
                <w:rFonts w:cs="Arial"/>
              </w:rPr>
              <w:t xml:space="preserve">roup, ensure the JRF, Date and Epi </w:t>
            </w:r>
            <w:r w:rsidR="009F3A00" w:rsidRPr="00AE071C">
              <w:rPr>
                <w:rFonts w:cs="Arial"/>
              </w:rPr>
              <w:t>G</w:t>
            </w:r>
            <w:r w:rsidRPr="00AE071C">
              <w:rPr>
                <w:rFonts w:cs="Arial"/>
              </w:rPr>
              <w:t>roup details remain the same for all part 5</w:t>
            </w:r>
            <w:r w:rsidR="0087238C" w:rsidRPr="00AE071C">
              <w:rPr>
                <w:rFonts w:cs="Arial"/>
              </w:rPr>
              <w:t>’</w:t>
            </w:r>
            <w:r w:rsidRPr="00AE071C">
              <w:rPr>
                <w:rFonts w:cs="Arial"/>
              </w:rPr>
              <w:t>s relating to that group. Only enter local identifier if needed to identify for epidemiologist or targeted re-sampling.</w:t>
            </w:r>
            <w:r w:rsidR="00C153DE" w:rsidRPr="00AE071C">
              <w:rPr>
                <w:rFonts w:cs="Arial"/>
              </w:rPr>
              <w:t xml:space="preserve"> Provide all animal ID details including microchip, passport number and names where applicable.</w:t>
            </w:r>
          </w:p>
        </w:tc>
      </w:tr>
    </w:tbl>
    <w:p w14:paraId="52C120B1" w14:textId="77777777" w:rsidR="007726F4" w:rsidRPr="001F4E7B" w:rsidRDefault="007726F4">
      <w:pPr>
        <w:rPr>
          <w:rFonts w:cs="Arial"/>
          <w:sz w:val="16"/>
          <w:szCs w:val="16"/>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68"/>
        <w:gridCol w:w="2142"/>
        <w:gridCol w:w="918"/>
        <w:gridCol w:w="2201"/>
        <w:gridCol w:w="1579"/>
        <w:gridCol w:w="2777"/>
      </w:tblGrid>
      <w:tr w:rsidR="007726F4" w:rsidRPr="00AE071C" w14:paraId="52C120B8" w14:textId="77777777" w:rsidTr="001F4E7B">
        <w:trPr>
          <w:cantSplit/>
          <w:trHeight w:val="454"/>
        </w:trPr>
        <w:tc>
          <w:tcPr>
            <w:tcW w:w="1368" w:type="dxa"/>
            <w:tcBorders>
              <w:top w:val="nil"/>
              <w:left w:val="nil"/>
              <w:bottom w:val="nil"/>
              <w:right w:val="nil"/>
            </w:tcBorders>
            <w:vAlign w:val="center"/>
          </w:tcPr>
          <w:p w14:paraId="52C120B2" w14:textId="77777777" w:rsidR="007726F4" w:rsidRPr="00AE071C" w:rsidRDefault="007726F4" w:rsidP="007726F4">
            <w:pPr>
              <w:rPr>
                <w:rFonts w:cs="Arial"/>
              </w:rPr>
            </w:pPr>
            <w:r w:rsidRPr="00AE071C">
              <w:rPr>
                <w:rFonts w:cs="Arial"/>
              </w:rPr>
              <w:t>JRF No.</w:t>
            </w:r>
          </w:p>
        </w:tc>
        <w:tc>
          <w:tcPr>
            <w:tcW w:w="2142" w:type="dxa"/>
            <w:tcBorders>
              <w:top w:val="single" w:sz="4" w:space="0" w:color="auto"/>
              <w:left w:val="single" w:sz="4" w:space="0" w:color="auto"/>
              <w:bottom w:val="single" w:sz="4" w:space="0" w:color="auto"/>
              <w:right w:val="single" w:sz="4" w:space="0" w:color="auto"/>
            </w:tcBorders>
            <w:vAlign w:val="center"/>
          </w:tcPr>
          <w:p w14:paraId="52C120B3" w14:textId="77777777" w:rsidR="007726F4" w:rsidRPr="00AE071C" w:rsidRDefault="007726F4" w:rsidP="007726F4">
            <w:pPr>
              <w:rPr>
                <w:rFonts w:cs="Arial"/>
              </w:rPr>
            </w:pPr>
            <w:r w:rsidRPr="00AE071C">
              <w:rPr>
                <w:rFonts w:cs="Arial"/>
              </w:rPr>
              <w:fldChar w:fldCharType="begin">
                <w:ffData>
                  <w:name w:val="Text7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918" w:type="dxa"/>
            <w:tcBorders>
              <w:top w:val="nil"/>
              <w:left w:val="single" w:sz="4" w:space="0" w:color="auto"/>
              <w:bottom w:val="nil"/>
              <w:right w:val="single" w:sz="4" w:space="0" w:color="auto"/>
            </w:tcBorders>
            <w:vAlign w:val="center"/>
          </w:tcPr>
          <w:p w14:paraId="52C120B4" w14:textId="77777777" w:rsidR="007726F4" w:rsidRPr="00AE071C" w:rsidRDefault="007726F4" w:rsidP="007726F4">
            <w:pPr>
              <w:ind w:left="44"/>
              <w:jc w:val="right"/>
              <w:rPr>
                <w:rFonts w:cs="Arial"/>
              </w:rPr>
            </w:pPr>
            <w:r w:rsidRPr="00AE071C">
              <w:rPr>
                <w:rFonts w:cs="Arial"/>
              </w:rPr>
              <w:t>Date</w:t>
            </w:r>
          </w:p>
        </w:tc>
        <w:tc>
          <w:tcPr>
            <w:tcW w:w="2201" w:type="dxa"/>
            <w:tcBorders>
              <w:top w:val="single" w:sz="4" w:space="0" w:color="auto"/>
              <w:left w:val="single" w:sz="4" w:space="0" w:color="auto"/>
              <w:bottom w:val="single" w:sz="4" w:space="0" w:color="auto"/>
              <w:right w:val="single" w:sz="4" w:space="0" w:color="auto"/>
            </w:tcBorders>
            <w:vAlign w:val="center"/>
          </w:tcPr>
          <w:p w14:paraId="52C120B5" w14:textId="77777777" w:rsidR="007726F4" w:rsidRPr="00AE071C" w:rsidRDefault="007726F4" w:rsidP="007726F4">
            <w:pPr>
              <w:rPr>
                <w:rFonts w:cs="Arial"/>
              </w:rPr>
            </w:pPr>
            <w:r w:rsidRPr="00AE071C">
              <w:rPr>
                <w:rFonts w:cs="Arial"/>
              </w:rPr>
              <w:fldChar w:fldCharType="begin">
                <w:ffData>
                  <w:name w:val="Text7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579" w:type="dxa"/>
            <w:tcBorders>
              <w:top w:val="nil"/>
              <w:left w:val="single" w:sz="4" w:space="0" w:color="auto"/>
              <w:bottom w:val="nil"/>
              <w:right w:val="single" w:sz="4" w:space="0" w:color="auto"/>
            </w:tcBorders>
            <w:vAlign w:val="center"/>
          </w:tcPr>
          <w:p w14:paraId="52C120B6" w14:textId="77777777" w:rsidR="007726F4" w:rsidRPr="00AE071C" w:rsidRDefault="007726F4" w:rsidP="007726F4">
            <w:pPr>
              <w:tabs>
                <w:tab w:val="right" w:pos="1332"/>
              </w:tabs>
              <w:ind w:right="72"/>
              <w:jc w:val="right"/>
              <w:rPr>
                <w:rFonts w:cs="Arial"/>
              </w:rPr>
            </w:pPr>
            <w:r w:rsidRPr="00AE071C">
              <w:rPr>
                <w:rFonts w:cs="Arial"/>
              </w:rPr>
              <w:t>Epi.</w:t>
            </w:r>
            <w:r w:rsidR="009F3A00" w:rsidRPr="00AE071C">
              <w:rPr>
                <w:rFonts w:cs="Arial"/>
              </w:rPr>
              <w:t xml:space="preserve"> </w:t>
            </w:r>
            <w:r w:rsidRPr="00AE071C">
              <w:rPr>
                <w:rFonts w:cs="Arial"/>
              </w:rPr>
              <w:t>Group</w:t>
            </w:r>
          </w:p>
        </w:tc>
        <w:tc>
          <w:tcPr>
            <w:tcW w:w="2777" w:type="dxa"/>
            <w:tcBorders>
              <w:top w:val="single" w:sz="4" w:space="0" w:color="auto"/>
              <w:left w:val="single" w:sz="4" w:space="0" w:color="auto"/>
              <w:bottom w:val="single" w:sz="4" w:space="0" w:color="auto"/>
              <w:right w:val="single" w:sz="4" w:space="0" w:color="auto"/>
            </w:tcBorders>
            <w:vAlign w:val="center"/>
          </w:tcPr>
          <w:p w14:paraId="52C120B7" w14:textId="77777777" w:rsidR="007726F4" w:rsidRPr="00AE071C" w:rsidRDefault="007726F4" w:rsidP="007726F4">
            <w:pPr>
              <w:rPr>
                <w:rFonts w:cs="Arial"/>
              </w:rPr>
            </w:pPr>
            <w:r w:rsidRPr="00AE071C">
              <w:rPr>
                <w:rFonts w:cs="Arial"/>
              </w:rPr>
              <w:fldChar w:fldCharType="begin">
                <w:ffData>
                  <w:name w:val="Text8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bl>
    <w:p w14:paraId="52C120B9" w14:textId="77777777" w:rsidR="00A5266D" w:rsidRPr="001F4E7B" w:rsidRDefault="00A5266D">
      <w:pPr>
        <w:rPr>
          <w:rFonts w:cs="Arial"/>
          <w:sz w:val="16"/>
          <w:szCs w:val="16"/>
        </w:rPr>
      </w:pPr>
    </w:p>
    <w:tbl>
      <w:tblPr>
        <w:tblW w:w="1098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36"/>
        <w:gridCol w:w="1194"/>
        <w:gridCol w:w="851"/>
        <w:gridCol w:w="1830"/>
        <w:gridCol w:w="3760"/>
        <w:gridCol w:w="1717"/>
      </w:tblGrid>
      <w:tr w:rsidR="00CA68B8" w:rsidRPr="00AE071C" w14:paraId="52C120C0" w14:textId="77777777" w:rsidTr="004644A9">
        <w:trPr>
          <w:trHeight w:val="374"/>
        </w:trPr>
        <w:tc>
          <w:tcPr>
            <w:tcW w:w="1636" w:type="dxa"/>
            <w:tcBorders>
              <w:top w:val="single" w:sz="4" w:space="0" w:color="auto"/>
              <w:left w:val="single" w:sz="4" w:space="0" w:color="auto"/>
              <w:bottom w:val="single" w:sz="4" w:space="0" w:color="auto"/>
              <w:right w:val="single" w:sz="4" w:space="0" w:color="auto"/>
            </w:tcBorders>
            <w:shd w:val="clear" w:color="auto" w:fill="F3F3F3"/>
            <w:vAlign w:val="center"/>
          </w:tcPr>
          <w:p w14:paraId="52C120BA" w14:textId="77777777" w:rsidR="00CA68B8" w:rsidRPr="00AE071C" w:rsidRDefault="00CA68B8" w:rsidP="00A323C5">
            <w:pPr>
              <w:jc w:val="center"/>
              <w:rPr>
                <w:rFonts w:cs="Arial"/>
              </w:rPr>
            </w:pPr>
            <w:r w:rsidRPr="00AE071C">
              <w:rPr>
                <w:rFonts w:cs="Arial"/>
              </w:rPr>
              <w:t>Ear tag/Animal ID</w:t>
            </w:r>
            <w:r w:rsidR="00422774" w:rsidRPr="00AE071C">
              <w:rPr>
                <w:rFonts w:cs="Arial"/>
              </w:rPr>
              <w:t xml:space="preserve"> and Name (where applicable)</w:t>
            </w:r>
          </w:p>
        </w:tc>
        <w:tc>
          <w:tcPr>
            <w:tcW w:w="1194" w:type="dxa"/>
            <w:tcBorders>
              <w:top w:val="single" w:sz="4" w:space="0" w:color="auto"/>
              <w:left w:val="single" w:sz="4" w:space="0" w:color="auto"/>
              <w:bottom w:val="single" w:sz="4" w:space="0" w:color="auto"/>
              <w:right w:val="single" w:sz="4" w:space="0" w:color="auto"/>
            </w:tcBorders>
            <w:shd w:val="clear" w:color="auto" w:fill="F3F3F3"/>
            <w:vAlign w:val="center"/>
          </w:tcPr>
          <w:p w14:paraId="00117545" w14:textId="77777777" w:rsidR="001F4E7B" w:rsidRDefault="00CA68B8" w:rsidP="00A05FE6">
            <w:pPr>
              <w:jc w:val="center"/>
              <w:rPr>
                <w:rFonts w:cs="Arial"/>
              </w:rPr>
            </w:pPr>
            <w:r w:rsidRPr="00AE071C">
              <w:rPr>
                <w:rFonts w:cs="Arial"/>
              </w:rPr>
              <w:t>Species</w:t>
            </w:r>
          </w:p>
          <w:p w14:paraId="52C120BB" w14:textId="7497D69F" w:rsidR="00CA68B8" w:rsidRPr="00AE071C" w:rsidRDefault="00CA68B8" w:rsidP="00A05FE6">
            <w:pPr>
              <w:jc w:val="center"/>
              <w:rPr>
                <w:rFonts w:cs="Arial"/>
              </w:rPr>
            </w:pPr>
            <w:r w:rsidRPr="00AE071C">
              <w:rPr>
                <w:rFonts w:cs="Arial"/>
              </w:rPr>
              <w:t>/Breed</w:t>
            </w:r>
          </w:p>
        </w:tc>
        <w:tc>
          <w:tcPr>
            <w:tcW w:w="851" w:type="dxa"/>
            <w:tcBorders>
              <w:top w:val="single" w:sz="4" w:space="0" w:color="auto"/>
              <w:left w:val="single" w:sz="4" w:space="0" w:color="auto"/>
              <w:bottom w:val="single" w:sz="4" w:space="0" w:color="auto"/>
              <w:right w:val="single" w:sz="4" w:space="0" w:color="auto"/>
            </w:tcBorders>
            <w:shd w:val="clear" w:color="auto" w:fill="F3F3F3"/>
            <w:vAlign w:val="center"/>
          </w:tcPr>
          <w:p w14:paraId="52C120BC" w14:textId="77777777" w:rsidR="00CA68B8" w:rsidRPr="00AE071C" w:rsidRDefault="00CA68B8" w:rsidP="00A05FE6">
            <w:pPr>
              <w:jc w:val="center"/>
              <w:rPr>
                <w:rFonts w:cs="Arial"/>
              </w:rPr>
            </w:pPr>
            <w:r w:rsidRPr="00AE071C">
              <w:rPr>
                <w:rFonts w:cs="Arial"/>
              </w:rPr>
              <w:t>Age</w:t>
            </w:r>
          </w:p>
        </w:tc>
        <w:tc>
          <w:tcPr>
            <w:tcW w:w="1830" w:type="dxa"/>
            <w:tcBorders>
              <w:top w:val="single" w:sz="4" w:space="0" w:color="auto"/>
              <w:left w:val="single" w:sz="4" w:space="0" w:color="auto"/>
              <w:bottom w:val="single" w:sz="4" w:space="0" w:color="auto"/>
              <w:right w:val="single" w:sz="4" w:space="0" w:color="auto"/>
            </w:tcBorders>
            <w:shd w:val="clear" w:color="auto" w:fill="F3F3F3"/>
            <w:vAlign w:val="center"/>
          </w:tcPr>
          <w:p w14:paraId="52C120BD" w14:textId="77777777" w:rsidR="00CA68B8" w:rsidRPr="00AE071C" w:rsidRDefault="00CA68B8" w:rsidP="00A05FE6">
            <w:pPr>
              <w:jc w:val="center"/>
              <w:rPr>
                <w:rFonts w:cs="Arial"/>
              </w:rPr>
            </w:pPr>
            <w:r w:rsidRPr="00AE071C">
              <w:rPr>
                <w:rFonts w:cs="Arial"/>
              </w:rPr>
              <w:t>Type</w:t>
            </w:r>
            <w:r w:rsidR="00422774" w:rsidRPr="00AE071C">
              <w:rPr>
                <w:rFonts w:cs="Arial"/>
              </w:rPr>
              <w:t xml:space="preserve"> of Sample</w:t>
            </w:r>
          </w:p>
        </w:tc>
        <w:tc>
          <w:tcPr>
            <w:tcW w:w="3760" w:type="dxa"/>
            <w:tcBorders>
              <w:top w:val="single" w:sz="4" w:space="0" w:color="auto"/>
              <w:left w:val="single" w:sz="4" w:space="0" w:color="auto"/>
              <w:bottom w:val="single" w:sz="4" w:space="0" w:color="auto"/>
              <w:right w:val="single" w:sz="4" w:space="0" w:color="auto"/>
            </w:tcBorders>
            <w:shd w:val="clear" w:color="auto" w:fill="F3F3F3"/>
            <w:vAlign w:val="center"/>
          </w:tcPr>
          <w:p w14:paraId="52C120BE" w14:textId="77777777" w:rsidR="00CA68B8" w:rsidRPr="00AE071C" w:rsidRDefault="007920FF" w:rsidP="00F24E01">
            <w:pPr>
              <w:jc w:val="center"/>
              <w:rPr>
                <w:rFonts w:cs="Arial"/>
              </w:rPr>
            </w:pPr>
            <w:r w:rsidRPr="00AE071C">
              <w:rPr>
                <w:rFonts w:cs="Arial"/>
                <w:b/>
              </w:rPr>
              <w:t xml:space="preserve">Unique Sample Reference </w:t>
            </w:r>
            <w:r w:rsidR="009F3A00" w:rsidRPr="00AE071C">
              <w:rPr>
                <w:rFonts w:cs="Arial"/>
                <w:b/>
              </w:rPr>
              <w:t>N</w:t>
            </w:r>
            <w:r w:rsidRPr="00AE071C">
              <w:rPr>
                <w:rFonts w:cs="Arial"/>
                <w:b/>
              </w:rPr>
              <w:t>umber</w:t>
            </w:r>
            <w:r w:rsidRPr="00AE071C">
              <w:rPr>
                <w:rFonts w:cs="Arial"/>
              </w:rPr>
              <w:t xml:space="preserve"> (sample label must cross reference with the details provided in the EXD37</w:t>
            </w:r>
            <w:r w:rsidR="00A323C5" w:rsidRPr="00AE071C">
              <w:rPr>
                <w:rFonts w:cs="Arial"/>
              </w:rPr>
              <w:t xml:space="preserve">, </w:t>
            </w:r>
            <w:r w:rsidRPr="00AE071C">
              <w:rPr>
                <w:rFonts w:cs="Arial"/>
              </w:rPr>
              <w:t xml:space="preserve">e.g. bar code, EX labels, animal ID) </w:t>
            </w:r>
          </w:p>
        </w:tc>
        <w:tc>
          <w:tcPr>
            <w:tcW w:w="1717" w:type="dxa"/>
            <w:tcBorders>
              <w:top w:val="single" w:sz="4" w:space="0" w:color="auto"/>
              <w:left w:val="single" w:sz="4" w:space="0" w:color="auto"/>
              <w:bottom w:val="single" w:sz="4" w:space="0" w:color="auto"/>
              <w:right w:val="single" w:sz="4" w:space="0" w:color="auto"/>
            </w:tcBorders>
            <w:shd w:val="clear" w:color="auto" w:fill="F2F2F2"/>
            <w:vAlign w:val="center"/>
          </w:tcPr>
          <w:p w14:paraId="52C120BF" w14:textId="77777777" w:rsidR="00CA68B8" w:rsidRPr="00AE071C" w:rsidRDefault="00A5266D" w:rsidP="00A05FE6">
            <w:pPr>
              <w:jc w:val="center"/>
              <w:rPr>
                <w:rFonts w:cs="Arial"/>
                <w:b/>
              </w:rPr>
            </w:pPr>
            <w:r w:rsidRPr="00AE071C">
              <w:rPr>
                <w:rFonts w:cs="Arial"/>
                <w:b/>
              </w:rPr>
              <w:t>For lab use only</w:t>
            </w:r>
          </w:p>
        </w:tc>
      </w:tr>
      <w:tr w:rsidR="00404716" w:rsidRPr="00AE071C" w14:paraId="52C120C7"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C1" w14:textId="77777777" w:rsidR="00404716" w:rsidRPr="00AE071C" w:rsidRDefault="00404716" w:rsidP="00A05FE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C2" w14:textId="77777777" w:rsidR="00404716" w:rsidRPr="00AE071C" w:rsidRDefault="00404716" w:rsidP="00A05FE6">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C3" w14:textId="77777777" w:rsidR="00404716" w:rsidRPr="00AE071C" w:rsidRDefault="00404716" w:rsidP="00A05FE6">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C4" w14:textId="77777777" w:rsidR="00404716" w:rsidRPr="00AE071C" w:rsidRDefault="00404716" w:rsidP="00A05FE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C5"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C6" w14:textId="77777777" w:rsidR="00404716" w:rsidRPr="00AE071C" w:rsidRDefault="00404716" w:rsidP="00A05FE6">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CE"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C8"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C9"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CA"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CB"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CC"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CD"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D5"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CF"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D0"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D1"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D2"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D3"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D4"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DC"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D6"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D7"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D8"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D9"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DA"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DB"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E3"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DD"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DE"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DF"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E0"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E1"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E2"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EA"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E4"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E5"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E6"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E7"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E8"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E9"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F1"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EB"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EC"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ED"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EE"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EF"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F0"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F8"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F2"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F3"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F4"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F5"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F6"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F7"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0FF"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0F9"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0FA"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0FB"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0FC"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0FD"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0FE"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06"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00"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01"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02"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03"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04"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05"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0D"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07"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08"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09"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0A"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0B"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0C"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14"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0E"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0F"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10"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11"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12"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13"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1B"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15"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16"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17"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18"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19"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1A"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22"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1C"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1D"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1E"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1F"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20"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21"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29"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23"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24"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25"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26"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27"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28"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30"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2A"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2B"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2C"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2D"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2E"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2F"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37"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31"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32"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33"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34"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35"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36"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3E"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38"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39"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3A"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3B"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3C"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3D"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45"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3F"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40"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41"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42"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43"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44"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4C"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52C12146"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52C12147"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52C12148" w14:textId="77777777" w:rsidR="00404716" w:rsidRPr="00AE071C" w:rsidRDefault="00404716" w:rsidP="001E4037">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52C12149" w14:textId="77777777" w:rsidR="00404716" w:rsidRPr="00AE071C" w:rsidRDefault="00404716" w:rsidP="001E4037">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52C1214A" w14:textId="77777777" w:rsidR="00404716" w:rsidRPr="00AE071C" w:rsidRDefault="00404716" w:rsidP="00404716">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52C1214B" w14:textId="77777777" w:rsidR="00404716" w:rsidRPr="00AE071C" w:rsidRDefault="00404716" w:rsidP="001E4037">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CF3F12" w:rsidRPr="00AE071C" w14:paraId="3CFE3095" w14:textId="77777777" w:rsidTr="00CF3F12">
        <w:trPr>
          <w:trHeight w:val="397"/>
        </w:trPr>
        <w:tc>
          <w:tcPr>
            <w:tcW w:w="1636" w:type="dxa"/>
            <w:tcBorders>
              <w:top w:val="single" w:sz="4" w:space="0" w:color="auto"/>
              <w:left w:val="single" w:sz="4" w:space="0" w:color="auto"/>
              <w:bottom w:val="single" w:sz="4" w:space="0" w:color="auto"/>
              <w:right w:val="single" w:sz="4" w:space="0" w:color="auto"/>
            </w:tcBorders>
            <w:vAlign w:val="center"/>
          </w:tcPr>
          <w:p w14:paraId="30C5ED98" w14:textId="653E71B3" w:rsidR="00CF3F12" w:rsidRPr="00AE071C" w:rsidRDefault="00CF3F12" w:rsidP="00CF3F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194" w:type="dxa"/>
            <w:tcBorders>
              <w:top w:val="single" w:sz="4" w:space="0" w:color="auto"/>
              <w:left w:val="single" w:sz="4" w:space="0" w:color="auto"/>
              <w:bottom w:val="single" w:sz="4" w:space="0" w:color="auto"/>
              <w:right w:val="single" w:sz="4" w:space="0" w:color="auto"/>
            </w:tcBorders>
            <w:vAlign w:val="center"/>
          </w:tcPr>
          <w:p w14:paraId="3438AE4C" w14:textId="279CC781" w:rsidR="00CF3F12" w:rsidRPr="00AE071C" w:rsidRDefault="00CF3F12" w:rsidP="00CF3F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851" w:type="dxa"/>
            <w:tcBorders>
              <w:top w:val="single" w:sz="4" w:space="0" w:color="auto"/>
              <w:left w:val="single" w:sz="4" w:space="0" w:color="auto"/>
              <w:bottom w:val="single" w:sz="4" w:space="0" w:color="auto"/>
              <w:right w:val="single" w:sz="4" w:space="0" w:color="auto"/>
            </w:tcBorders>
            <w:vAlign w:val="center"/>
          </w:tcPr>
          <w:p w14:paraId="7D83576C" w14:textId="449E73C8" w:rsidR="00CF3F12" w:rsidRPr="00AE071C" w:rsidRDefault="00CF3F12" w:rsidP="00CF3F12">
            <w:pPr>
              <w:rPr>
                <w:rFonts w:cs="Arial"/>
              </w:rPr>
            </w:pPr>
            <w:r w:rsidRPr="00AE071C">
              <w:rPr>
                <w:rFonts w:cs="Arial"/>
              </w:rPr>
              <w:fldChar w:fldCharType="begin">
                <w:ffData>
                  <w:name w:val=""/>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rPr>
              <w:fldChar w:fldCharType="end"/>
            </w:r>
          </w:p>
        </w:tc>
        <w:tc>
          <w:tcPr>
            <w:tcW w:w="1830" w:type="dxa"/>
            <w:tcBorders>
              <w:top w:val="single" w:sz="4" w:space="0" w:color="auto"/>
              <w:left w:val="single" w:sz="4" w:space="0" w:color="auto"/>
              <w:bottom w:val="single" w:sz="4" w:space="0" w:color="auto"/>
              <w:right w:val="single" w:sz="4" w:space="0" w:color="auto"/>
            </w:tcBorders>
            <w:vAlign w:val="center"/>
          </w:tcPr>
          <w:p w14:paraId="32BDC4D1" w14:textId="0DCCAA48" w:rsidR="00CF3F12" w:rsidRPr="00AE071C" w:rsidRDefault="00CF3F12" w:rsidP="00CF3F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3760" w:type="dxa"/>
            <w:tcBorders>
              <w:top w:val="single" w:sz="4" w:space="0" w:color="auto"/>
              <w:left w:val="single" w:sz="4" w:space="0" w:color="auto"/>
              <w:bottom w:val="single" w:sz="4" w:space="0" w:color="auto"/>
              <w:right w:val="single" w:sz="4" w:space="0" w:color="auto"/>
            </w:tcBorders>
            <w:vAlign w:val="center"/>
          </w:tcPr>
          <w:p w14:paraId="3534660F" w14:textId="7FAD51D6" w:rsidR="00CF3F12" w:rsidRPr="00AE071C" w:rsidRDefault="00CF3F12" w:rsidP="00CF3F12">
            <w:pPr>
              <w:rPr>
                <w:rFonts w:cs="Arial"/>
              </w:rPr>
            </w:pP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717" w:type="dxa"/>
            <w:tcBorders>
              <w:top w:val="single" w:sz="4" w:space="0" w:color="auto"/>
              <w:left w:val="single" w:sz="4" w:space="0" w:color="auto"/>
              <w:bottom w:val="single" w:sz="4" w:space="0" w:color="auto"/>
              <w:right w:val="single" w:sz="4" w:space="0" w:color="auto"/>
            </w:tcBorders>
            <w:vAlign w:val="center"/>
          </w:tcPr>
          <w:p w14:paraId="363C2903" w14:textId="37297C19" w:rsidR="00CF3F12" w:rsidRPr="00AE071C" w:rsidRDefault="00CF3F12" w:rsidP="00CF3F12">
            <w:pPr>
              <w:rPr>
                <w:rFonts w:cs="Arial"/>
              </w:rPr>
            </w:pPr>
            <w:r w:rsidRPr="00AE071C">
              <w:rPr>
                <w:rFonts w:cs="Arial"/>
              </w:rPr>
              <w:fldChar w:fldCharType="begin">
                <w:ffData>
                  <w:name w:val="Text5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r w:rsidR="00404716" w:rsidRPr="00AE071C" w14:paraId="52C1214E" w14:textId="77777777" w:rsidTr="00B756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c>
          <w:tcPr>
            <w:tcW w:w="10988" w:type="dxa"/>
            <w:gridSpan w:val="6"/>
            <w:tcBorders>
              <w:top w:val="single" w:sz="4" w:space="0" w:color="auto"/>
            </w:tcBorders>
          </w:tcPr>
          <w:p w14:paraId="52C1214D" w14:textId="77777777" w:rsidR="00404716" w:rsidRPr="00AE071C" w:rsidRDefault="00404716" w:rsidP="00223E12">
            <w:pPr>
              <w:spacing w:before="120" w:after="120"/>
              <w:rPr>
                <w:rFonts w:cs="Arial"/>
                <w:b/>
              </w:rPr>
            </w:pPr>
            <w:r w:rsidRPr="00AE071C">
              <w:rPr>
                <w:rFonts w:cs="Arial"/>
                <w:b/>
              </w:rPr>
              <w:t>If submitting more than 20 samples from this epidemiological group, please complete the total number of sheets below for the epidemiological group.</w:t>
            </w:r>
          </w:p>
        </w:tc>
      </w:tr>
      <w:tr w:rsidR="00404716" w:rsidRPr="00AE071C" w14:paraId="52C12150" w14:textId="77777777" w:rsidTr="004644A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trHeight w:val="454"/>
        </w:trPr>
        <w:tc>
          <w:tcPr>
            <w:tcW w:w="10988" w:type="dxa"/>
            <w:gridSpan w:val="6"/>
            <w:vAlign w:val="center"/>
          </w:tcPr>
          <w:p w14:paraId="52C1214F" w14:textId="77777777" w:rsidR="00404716" w:rsidRPr="00AE071C" w:rsidRDefault="00404716" w:rsidP="007726F4">
            <w:pPr>
              <w:rPr>
                <w:rFonts w:cs="Arial"/>
              </w:rPr>
            </w:pPr>
            <w:r w:rsidRPr="00AE071C">
              <w:rPr>
                <w:rFonts w:cs="Arial"/>
              </w:rPr>
              <w:t xml:space="preserve">This sheet number is </w:t>
            </w:r>
            <w:r w:rsidRPr="00AE071C">
              <w:rPr>
                <w:rFonts w:cs="Arial"/>
              </w:rPr>
              <w:fldChar w:fldCharType="begin">
                <w:ffData>
                  <w:name w:val="Text14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of </w:t>
            </w: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r w:rsidRPr="00AE071C">
              <w:rPr>
                <w:rFonts w:cs="Arial"/>
              </w:rPr>
              <w:t xml:space="preserve"> for this epidemiological group</w:t>
            </w:r>
          </w:p>
        </w:tc>
      </w:tr>
    </w:tbl>
    <w:p w14:paraId="52C12151" w14:textId="77777777" w:rsidR="00203430" w:rsidRPr="00696951" w:rsidRDefault="00203430">
      <w:pPr>
        <w:rPr>
          <w:rFonts w:cs="Arial"/>
          <w:sz w:val="12"/>
          <w:szCs w:val="12"/>
        </w:rPr>
      </w:pPr>
    </w:p>
    <w:tbl>
      <w:tblPr>
        <w:tblW w:w="10767" w:type="dxa"/>
        <w:tblLook w:val="04A0" w:firstRow="1" w:lastRow="0" w:firstColumn="1" w:lastColumn="0" w:noHBand="0" w:noVBand="1"/>
      </w:tblPr>
      <w:tblGrid>
        <w:gridCol w:w="7538"/>
        <w:gridCol w:w="777"/>
        <w:gridCol w:w="884"/>
        <w:gridCol w:w="684"/>
        <w:gridCol w:w="884"/>
      </w:tblGrid>
      <w:tr w:rsidR="007C7710" w:rsidRPr="00AE071C" w14:paraId="52C12157" w14:textId="77777777" w:rsidTr="00CF3F12">
        <w:trPr>
          <w:trHeight w:val="454"/>
        </w:trPr>
        <w:tc>
          <w:tcPr>
            <w:tcW w:w="7538" w:type="dxa"/>
          </w:tcPr>
          <w:p w14:paraId="52C12152" w14:textId="77777777" w:rsidR="00970E4D" w:rsidRPr="00AE071C" w:rsidRDefault="00970E4D">
            <w:pPr>
              <w:rPr>
                <w:rFonts w:cs="Arial"/>
              </w:rPr>
            </w:pPr>
          </w:p>
        </w:tc>
        <w:tc>
          <w:tcPr>
            <w:tcW w:w="777" w:type="dxa"/>
            <w:tcBorders>
              <w:right w:val="single" w:sz="4" w:space="0" w:color="auto"/>
            </w:tcBorders>
            <w:vAlign w:val="center"/>
          </w:tcPr>
          <w:p w14:paraId="52C12153" w14:textId="77777777" w:rsidR="00970E4D" w:rsidRPr="00AE071C" w:rsidRDefault="00970E4D">
            <w:pPr>
              <w:rPr>
                <w:rFonts w:cs="Arial"/>
              </w:rPr>
            </w:pPr>
            <w:r w:rsidRPr="00AE071C">
              <w:rPr>
                <w:rFonts w:cs="Arial"/>
              </w:rPr>
              <w:t>Page</w:t>
            </w:r>
          </w:p>
        </w:tc>
        <w:tc>
          <w:tcPr>
            <w:tcW w:w="884" w:type="dxa"/>
            <w:tcBorders>
              <w:top w:val="single" w:sz="4" w:space="0" w:color="auto"/>
              <w:left w:val="single" w:sz="4" w:space="0" w:color="auto"/>
              <w:bottom w:val="single" w:sz="4" w:space="0" w:color="auto"/>
              <w:right w:val="single" w:sz="4" w:space="0" w:color="auto"/>
            </w:tcBorders>
            <w:vAlign w:val="center"/>
          </w:tcPr>
          <w:p w14:paraId="52C12154" w14:textId="77777777" w:rsidR="00970E4D" w:rsidRPr="00AE071C" w:rsidRDefault="00970E4D" w:rsidP="007C7710">
            <w:pPr>
              <w:jc w:val="center"/>
              <w:rPr>
                <w:rFonts w:cs="Arial"/>
              </w:rPr>
            </w:pPr>
            <w:r w:rsidRPr="00AE071C">
              <w:rPr>
                <w:rFonts w:cs="Arial"/>
              </w:rPr>
              <w:fldChar w:fldCharType="begin">
                <w:ffData>
                  <w:name w:val="Text179"/>
                  <w:enabled/>
                  <w:calcOnExit w:val="0"/>
                  <w:textInput/>
                </w:ffData>
              </w:fldChar>
            </w:r>
            <w:bookmarkStart w:id="34" w:name="Text179"/>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34"/>
          </w:p>
        </w:tc>
        <w:tc>
          <w:tcPr>
            <w:tcW w:w="684" w:type="dxa"/>
            <w:tcBorders>
              <w:left w:val="single" w:sz="4" w:space="0" w:color="auto"/>
              <w:right w:val="single" w:sz="4" w:space="0" w:color="auto"/>
            </w:tcBorders>
            <w:vAlign w:val="center"/>
          </w:tcPr>
          <w:p w14:paraId="52C12155" w14:textId="77777777" w:rsidR="00970E4D" w:rsidRPr="00AE071C" w:rsidRDefault="00970E4D">
            <w:pPr>
              <w:rPr>
                <w:rFonts w:cs="Arial"/>
              </w:rPr>
            </w:pPr>
            <w:r w:rsidRPr="00AE071C">
              <w:rPr>
                <w:rFonts w:cs="Arial"/>
              </w:rPr>
              <w:t>of</w:t>
            </w:r>
          </w:p>
        </w:tc>
        <w:tc>
          <w:tcPr>
            <w:tcW w:w="884" w:type="dxa"/>
            <w:tcBorders>
              <w:top w:val="single" w:sz="4" w:space="0" w:color="auto"/>
              <w:left w:val="single" w:sz="4" w:space="0" w:color="auto"/>
              <w:bottom w:val="single" w:sz="4" w:space="0" w:color="auto"/>
              <w:right w:val="single" w:sz="4" w:space="0" w:color="auto"/>
            </w:tcBorders>
            <w:vAlign w:val="center"/>
          </w:tcPr>
          <w:p w14:paraId="52C12156" w14:textId="77777777" w:rsidR="00970E4D" w:rsidRPr="00AE071C" w:rsidRDefault="00970E4D" w:rsidP="007C7710">
            <w:pPr>
              <w:jc w:val="center"/>
              <w:rPr>
                <w:rFonts w:cs="Arial"/>
              </w:rPr>
            </w:pPr>
            <w:r w:rsidRPr="00AE071C">
              <w:rPr>
                <w:rFonts w:cs="Arial"/>
              </w:rPr>
              <w:fldChar w:fldCharType="begin">
                <w:ffData>
                  <w:name w:val="Text180"/>
                  <w:enabled/>
                  <w:calcOnExit w:val="0"/>
                  <w:textInput/>
                </w:ffData>
              </w:fldChar>
            </w:r>
            <w:bookmarkStart w:id="35" w:name="Text180"/>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35"/>
          </w:p>
        </w:tc>
      </w:tr>
    </w:tbl>
    <w:p w14:paraId="723CA460" w14:textId="77777777" w:rsidR="00CF3F12" w:rsidRDefault="00CF3F12"/>
    <w:p w14:paraId="66669763" w14:textId="77777777" w:rsidR="00CF3F12" w:rsidRDefault="00CF3F12"/>
    <w:tbl>
      <w:tblPr>
        <w:tblW w:w="10988" w:type="dxa"/>
        <w:tblLook w:val="04A0" w:firstRow="1" w:lastRow="0" w:firstColumn="1" w:lastColumn="0" w:noHBand="0" w:noVBand="1"/>
      </w:tblPr>
      <w:tblGrid>
        <w:gridCol w:w="10988"/>
      </w:tblGrid>
      <w:tr w:rsidR="007726F4" w:rsidRPr="00AE071C" w14:paraId="52C1215A" w14:textId="77777777" w:rsidTr="001C3219">
        <w:trPr>
          <w:trHeight w:val="215"/>
        </w:trPr>
        <w:tc>
          <w:tcPr>
            <w:tcW w:w="10988" w:type="dxa"/>
            <w:tcBorders>
              <w:top w:val="single" w:sz="18" w:space="0" w:color="auto"/>
            </w:tcBorders>
            <w:vAlign w:val="center"/>
          </w:tcPr>
          <w:p w14:paraId="52C12159" w14:textId="77777777" w:rsidR="007726F4" w:rsidRPr="00AE071C" w:rsidRDefault="007E1907" w:rsidP="007726F4">
            <w:pPr>
              <w:rPr>
                <w:rFonts w:cs="Arial"/>
                <w:b/>
              </w:rPr>
            </w:pPr>
            <w:r w:rsidRPr="00AE071C">
              <w:rPr>
                <w:rFonts w:cs="Arial"/>
              </w:rPr>
              <w:lastRenderedPageBreak/>
              <w:br w:type="page"/>
            </w:r>
            <w:r w:rsidR="00470064" w:rsidRPr="00AE071C">
              <w:rPr>
                <w:rFonts w:cs="Arial"/>
                <w:b/>
              </w:rPr>
              <w:t>Part 5b -</w:t>
            </w:r>
            <w:r w:rsidR="007726F4" w:rsidRPr="00AE071C">
              <w:rPr>
                <w:rFonts w:cs="Arial"/>
                <w:b/>
              </w:rPr>
              <w:t xml:space="preserve"> Bird details (use only for Birds, discard part 5a of this form</w:t>
            </w:r>
            <w:r w:rsidR="00F26CFC" w:rsidRPr="00AE071C">
              <w:rPr>
                <w:rFonts w:cs="Arial"/>
                <w:b/>
              </w:rPr>
              <w:t xml:space="preserve"> if no other species sampled</w:t>
            </w:r>
            <w:r w:rsidR="007726F4" w:rsidRPr="00AE071C">
              <w:rPr>
                <w:rFonts w:cs="Arial"/>
                <w:b/>
              </w:rPr>
              <w:t>)</w:t>
            </w:r>
          </w:p>
        </w:tc>
      </w:tr>
      <w:tr w:rsidR="007726F4" w:rsidRPr="00AE071C" w14:paraId="52C1215C" w14:textId="77777777" w:rsidTr="001C321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10988" w:type="dxa"/>
            <w:tcBorders>
              <w:top w:val="nil"/>
              <w:left w:val="nil"/>
              <w:bottom w:val="nil"/>
              <w:right w:val="nil"/>
            </w:tcBorders>
          </w:tcPr>
          <w:p w14:paraId="52C1215B" w14:textId="77777777" w:rsidR="007726F4" w:rsidRPr="00AE071C" w:rsidRDefault="007726F4" w:rsidP="00470064">
            <w:pPr>
              <w:rPr>
                <w:rFonts w:cs="Arial"/>
                <w:b/>
              </w:rPr>
            </w:pPr>
            <w:r w:rsidRPr="00AE071C">
              <w:rPr>
                <w:rFonts w:cs="Arial"/>
                <w:b/>
              </w:rPr>
              <w:t>Instructions</w:t>
            </w:r>
            <w:r w:rsidRPr="00AE071C">
              <w:rPr>
                <w:rFonts w:cs="Arial"/>
              </w:rPr>
              <w:t xml:space="preserve">: Please complete a separate form for each epidemiologically separate group of birds. Label the samples exactly as specified in the </w:t>
            </w:r>
            <w:r w:rsidRPr="00AE071C">
              <w:rPr>
                <w:rFonts w:cs="Arial"/>
                <w:b/>
              </w:rPr>
              <w:t>Sampling Done</w:t>
            </w:r>
            <w:r w:rsidRPr="00AE071C">
              <w:rPr>
                <w:rFonts w:cs="Arial"/>
              </w:rPr>
              <w:t xml:space="preserve"> part of the table. If you sample more than 20 birds in a group please complete a blank form for 21 onwards, using the same labelling protocol as shown here. You only need to enter bird identifiers if they are needed to identify the birds later </w:t>
            </w:r>
            <w:r w:rsidR="00470064" w:rsidRPr="00AE071C">
              <w:rPr>
                <w:rFonts w:cs="Arial"/>
              </w:rPr>
              <w:t>-</w:t>
            </w:r>
            <w:r w:rsidRPr="00AE071C">
              <w:rPr>
                <w:rFonts w:cs="Arial"/>
              </w:rPr>
              <w:t xml:space="preserve"> otherwise </w:t>
            </w:r>
            <w:r w:rsidR="000F5DDF" w:rsidRPr="00AE071C">
              <w:rPr>
                <w:rFonts w:cs="Arial"/>
              </w:rPr>
              <w:t>A</w:t>
            </w:r>
            <w:r w:rsidR="00FB6663" w:rsidRPr="00AE071C">
              <w:rPr>
                <w:rFonts w:cs="Arial"/>
              </w:rPr>
              <w:t>P</w:t>
            </w:r>
            <w:r w:rsidR="000F5DDF" w:rsidRPr="00AE071C">
              <w:rPr>
                <w:rFonts w:cs="Arial"/>
              </w:rPr>
              <w:t>H</w:t>
            </w:r>
            <w:r w:rsidRPr="00AE071C">
              <w:rPr>
                <w:rFonts w:cs="Arial"/>
              </w:rPr>
              <w:t>A will use the sequential Bird IDs for report purposes.</w:t>
            </w:r>
          </w:p>
        </w:tc>
      </w:tr>
    </w:tbl>
    <w:p w14:paraId="52C1215D" w14:textId="77777777" w:rsidR="007726F4" w:rsidRPr="00F73687" w:rsidRDefault="007726F4">
      <w:pPr>
        <w:rPr>
          <w:rFonts w:cs="Arial"/>
          <w:sz w:val="16"/>
          <w:szCs w:val="16"/>
        </w:rPr>
      </w:pPr>
    </w:p>
    <w:tbl>
      <w:tblPr>
        <w:tblW w:w="110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68"/>
        <w:gridCol w:w="2142"/>
        <w:gridCol w:w="918"/>
        <w:gridCol w:w="2201"/>
        <w:gridCol w:w="1579"/>
        <w:gridCol w:w="2815"/>
      </w:tblGrid>
      <w:tr w:rsidR="007726F4" w:rsidRPr="00AE071C" w14:paraId="52C12164" w14:textId="77777777" w:rsidTr="00AF3912">
        <w:trPr>
          <w:cantSplit/>
          <w:trHeight w:val="340"/>
        </w:trPr>
        <w:tc>
          <w:tcPr>
            <w:tcW w:w="1368" w:type="dxa"/>
            <w:tcBorders>
              <w:top w:val="nil"/>
              <w:left w:val="nil"/>
              <w:bottom w:val="nil"/>
              <w:right w:val="nil"/>
            </w:tcBorders>
            <w:vAlign w:val="center"/>
          </w:tcPr>
          <w:p w14:paraId="52C1215E" w14:textId="77777777" w:rsidR="007726F4" w:rsidRPr="00AE071C" w:rsidRDefault="007726F4" w:rsidP="007726F4">
            <w:pPr>
              <w:rPr>
                <w:rFonts w:cs="Arial"/>
              </w:rPr>
            </w:pPr>
            <w:r w:rsidRPr="00AE071C">
              <w:rPr>
                <w:rFonts w:cs="Arial"/>
              </w:rPr>
              <w:t>JRF No.</w:t>
            </w:r>
          </w:p>
        </w:tc>
        <w:tc>
          <w:tcPr>
            <w:tcW w:w="2142" w:type="dxa"/>
            <w:tcBorders>
              <w:top w:val="single" w:sz="4" w:space="0" w:color="auto"/>
              <w:left w:val="single" w:sz="4" w:space="0" w:color="auto"/>
              <w:bottom w:val="single" w:sz="4" w:space="0" w:color="auto"/>
              <w:right w:val="single" w:sz="4" w:space="0" w:color="auto"/>
            </w:tcBorders>
            <w:vAlign w:val="center"/>
          </w:tcPr>
          <w:p w14:paraId="52C1215F" w14:textId="77777777" w:rsidR="007726F4" w:rsidRPr="00AE071C" w:rsidRDefault="007726F4" w:rsidP="007726F4">
            <w:pPr>
              <w:rPr>
                <w:rFonts w:cs="Arial"/>
              </w:rPr>
            </w:pPr>
            <w:r w:rsidRPr="00AE071C">
              <w:rPr>
                <w:rFonts w:cs="Arial"/>
              </w:rPr>
              <w:fldChar w:fldCharType="begin">
                <w:ffData>
                  <w:name w:val="Text7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918" w:type="dxa"/>
            <w:tcBorders>
              <w:top w:val="nil"/>
              <w:left w:val="single" w:sz="4" w:space="0" w:color="auto"/>
              <w:bottom w:val="nil"/>
              <w:right w:val="single" w:sz="4" w:space="0" w:color="auto"/>
            </w:tcBorders>
            <w:vAlign w:val="center"/>
          </w:tcPr>
          <w:p w14:paraId="52C12160" w14:textId="77777777" w:rsidR="007726F4" w:rsidRPr="00AE071C" w:rsidRDefault="007726F4" w:rsidP="007726F4">
            <w:pPr>
              <w:ind w:left="44"/>
              <w:jc w:val="right"/>
              <w:rPr>
                <w:rFonts w:cs="Arial"/>
              </w:rPr>
            </w:pPr>
            <w:r w:rsidRPr="00AE071C">
              <w:rPr>
                <w:rFonts w:cs="Arial"/>
              </w:rPr>
              <w:t>Date</w:t>
            </w:r>
          </w:p>
        </w:tc>
        <w:tc>
          <w:tcPr>
            <w:tcW w:w="2201" w:type="dxa"/>
            <w:tcBorders>
              <w:top w:val="single" w:sz="4" w:space="0" w:color="auto"/>
              <w:left w:val="single" w:sz="4" w:space="0" w:color="auto"/>
              <w:bottom w:val="single" w:sz="4" w:space="0" w:color="auto"/>
              <w:right w:val="single" w:sz="4" w:space="0" w:color="auto"/>
            </w:tcBorders>
            <w:vAlign w:val="center"/>
          </w:tcPr>
          <w:p w14:paraId="52C12161" w14:textId="77777777" w:rsidR="007726F4" w:rsidRPr="00AE071C" w:rsidRDefault="007726F4" w:rsidP="007726F4">
            <w:pPr>
              <w:rPr>
                <w:rFonts w:cs="Arial"/>
              </w:rPr>
            </w:pPr>
            <w:r w:rsidRPr="00AE071C">
              <w:rPr>
                <w:rFonts w:cs="Arial"/>
              </w:rPr>
              <w:fldChar w:fldCharType="begin">
                <w:ffData>
                  <w:name w:val="Text7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579" w:type="dxa"/>
            <w:tcBorders>
              <w:top w:val="nil"/>
              <w:left w:val="single" w:sz="4" w:space="0" w:color="auto"/>
              <w:bottom w:val="nil"/>
              <w:right w:val="single" w:sz="4" w:space="0" w:color="auto"/>
            </w:tcBorders>
            <w:vAlign w:val="center"/>
          </w:tcPr>
          <w:p w14:paraId="52C12162" w14:textId="77777777" w:rsidR="007726F4" w:rsidRPr="00AE071C" w:rsidRDefault="007726F4" w:rsidP="007726F4">
            <w:pPr>
              <w:tabs>
                <w:tab w:val="right" w:pos="1332"/>
              </w:tabs>
              <w:ind w:right="72"/>
              <w:jc w:val="right"/>
              <w:rPr>
                <w:rFonts w:cs="Arial"/>
              </w:rPr>
            </w:pPr>
            <w:proofErr w:type="spellStart"/>
            <w:r w:rsidRPr="00AE071C">
              <w:rPr>
                <w:rFonts w:cs="Arial"/>
              </w:rPr>
              <w:t>Epi.Group</w:t>
            </w:r>
            <w:proofErr w:type="spellEnd"/>
          </w:p>
        </w:tc>
        <w:tc>
          <w:tcPr>
            <w:tcW w:w="2815" w:type="dxa"/>
            <w:tcBorders>
              <w:top w:val="single" w:sz="4" w:space="0" w:color="auto"/>
              <w:left w:val="single" w:sz="4" w:space="0" w:color="auto"/>
              <w:bottom w:val="single" w:sz="4" w:space="0" w:color="auto"/>
              <w:right w:val="single" w:sz="4" w:space="0" w:color="auto"/>
            </w:tcBorders>
            <w:vAlign w:val="center"/>
          </w:tcPr>
          <w:p w14:paraId="52C12163" w14:textId="77777777" w:rsidR="007726F4" w:rsidRPr="00AE071C" w:rsidRDefault="007726F4" w:rsidP="007726F4">
            <w:pPr>
              <w:rPr>
                <w:rFonts w:cs="Arial"/>
              </w:rPr>
            </w:pPr>
            <w:r w:rsidRPr="00AE071C">
              <w:rPr>
                <w:rFonts w:cs="Arial"/>
              </w:rPr>
              <w:fldChar w:fldCharType="begin">
                <w:ffData>
                  <w:name w:val="Text8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bl>
    <w:p w14:paraId="52C12165" w14:textId="77777777" w:rsidR="007726F4" w:rsidRPr="00F73687" w:rsidRDefault="007726F4">
      <w:pPr>
        <w:rPr>
          <w:rFonts w:cs="Arial"/>
          <w:sz w:val="16"/>
          <w:szCs w:val="16"/>
        </w:rPr>
      </w:pPr>
    </w:p>
    <w:tbl>
      <w:tblPr>
        <w:tblW w:w="110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75"/>
        <w:gridCol w:w="1418"/>
        <w:gridCol w:w="1276"/>
        <w:gridCol w:w="850"/>
        <w:gridCol w:w="851"/>
        <w:gridCol w:w="992"/>
        <w:gridCol w:w="1276"/>
        <w:gridCol w:w="1842"/>
        <w:gridCol w:w="1808"/>
        <w:gridCol w:w="35"/>
      </w:tblGrid>
      <w:tr w:rsidR="00185671" w:rsidRPr="00AE071C" w14:paraId="52C1216B" w14:textId="77777777" w:rsidTr="00990535">
        <w:trPr>
          <w:trHeight w:val="795"/>
        </w:trPr>
        <w:tc>
          <w:tcPr>
            <w:tcW w:w="3369" w:type="dxa"/>
            <w:gridSpan w:val="3"/>
            <w:shd w:val="clear" w:color="auto" w:fill="F2F2F2"/>
            <w:vAlign w:val="center"/>
          </w:tcPr>
          <w:p w14:paraId="52C12166" w14:textId="77777777" w:rsidR="00185671" w:rsidRPr="00AE071C" w:rsidRDefault="00185671" w:rsidP="00407FB0">
            <w:pPr>
              <w:jc w:val="center"/>
              <w:rPr>
                <w:rFonts w:cs="Arial"/>
              </w:rPr>
            </w:pPr>
            <w:r w:rsidRPr="00AE071C">
              <w:rPr>
                <w:rFonts w:cs="Arial"/>
              </w:rPr>
              <w:t>Bird Details</w:t>
            </w:r>
          </w:p>
        </w:tc>
        <w:tc>
          <w:tcPr>
            <w:tcW w:w="5811" w:type="dxa"/>
            <w:gridSpan w:val="5"/>
            <w:shd w:val="clear" w:color="auto" w:fill="F2F2F2"/>
            <w:vAlign w:val="center"/>
          </w:tcPr>
          <w:p w14:paraId="52C12167" w14:textId="77777777" w:rsidR="00185671" w:rsidRPr="00AE071C" w:rsidRDefault="00185671" w:rsidP="00407FB0">
            <w:pPr>
              <w:jc w:val="center"/>
              <w:rPr>
                <w:rFonts w:cs="Arial"/>
              </w:rPr>
            </w:pPr>
            <w:r w:rsidRPr="00AE071C">
              <w:rPr>
                <w:rFonts w:cs="Arial"/>
              </w:rPr>
              <w:t>Sampling Done</w:t>
            </w:r>
          </w:p>
          <w:p w14:paraId="52C12168" w14:textId="77777777" w:rsidR="00185671" w:rsidRPr="00AE071C" w:rsidRDefault="00185671" w:rsidP="00407FB0">
            <w:pPr>
              <w:jc w:val="center"/>
              <w:rPr>
                <w:rFonts w:cs="Arial"/>
              </w:rPr>
            </w:pPr>
            <w:r w:rsidRPr="00AE071C">
              <w:rPr>
                <w:rFonts w:cs="Arial"/>
              </w:rPr>
              <w:t xml:space="preserve">Circle the samples taken, or enter in other. Label samples with the Epi Group and the code specified in the cells – </w:t>
            </w:r>
          </w:p>
          <w:p w14:paraId="52C12169" w14:textId="77777777" w:rsidR="00185671" w:rsidRPr="00AE071C" w:rsidRDefault="00185671" w:rsidP="00A323C5">
            <w:pPr>
              <w:jc w:val="center"/>
              <w:rPr>
                <w:rFonts w:cs="Arial"/>
              </w:rPr>
            </w:pPr>
            <w:r w:rsidRPr="00AE071C">
              <w:rPr>
                <w:rFonts w:cs="Arial"/>
              </w:rPr>
              <w:t>e.g. A1B for the blood from Bird 1 in Epi Group A</w:t>
            </w:r>
          </w:p>
        </w:tc>
        <w:tc>
          <w:tcPr>
            <w:tcW w:w="1843" w:type="dxa"/>
            <w:gridSpan w:val="2"/>
            <w:vMerge w:val="restart"/>
            <w:shd w:val="clear" w:color="auto" w:fill="F2F2F2"/>
            <w:vAlign w:val="center"/>
          </w:tcPr>
          <w:p w14:paraId="52C1216A" w14:textId="77777777" w:rsidR="00185671" w:rsidRPr="00AE071C" w:rsidRDefault="00185671" w:rsidP="00176B5A">
            <w:pPr>
              <w:jc w:val="center"/>
              <w:rPr>
                <w:rFonts w:cs="Arial"/>
                <w:b/>
              </w:rPr>
            </w:pPr>
            <w:r w:rsidRPr="00AE071C">
              <w:rPr>
                <w:rFonts w:cs="Arial"/>
                <w:b/>
              </w:rPr>
              <w:t>For lab use only</w:t>
            </w:r>
          </w:p>
        </w:tc>
      </w:tr>
      <w:tr w:rsidR="00185671" w:rsidRPr="00AE071C" w14:paraId="52C12175" w14:textId="77777777" w:rsidTr="00990535">
        <w:tc>
          <w:tcPr>
            <w:tcW w:w="675" w:type="dxa"/>
            <w:shd w:val="clear" w:color="auto" w:fill="F2F2F2"/>
            <w:vAlign w:val="center"/>
          </w:tcPr>
          <w:p w14:paraId="52C1216C" w14:textId="77777777" w:rsidR="00185671" w:rsidRPr="00AE071C" w:rsidRDefault="00185671" w:rsidP="009E6435">
            <w:pPr>
              <w:spacing w:before="60" w:after="60"/>
              <w:jc w:val="center"/>
              <w:rPr>
                <w:rFonts w:cs="Arial"/>
              </w:rPr>
            </w:pPr>
            <w:r w:rsidRPr="00AE071C">
              <w:rPr>
                <w:rFonts w:cs="Arial"/>
              </w:rPr>
              <w:t>Bird ID</w:t>
            </w:r>
          </w:p>
        </w:tc>
        <w:tc>
          <w:tcPr>
            <w:tcW w:w="1418" w:type="dxa"/>
            <w:shd w:val="clear" w:color="auto" w:fill="F2F2F2"/>
            <w:vAlign w:val="center"/>
          </w:tcPr>
          <w:p w14:paraId="52C1216D" w14:textId="77777777" w:rsidR="00185671" w:rsidRPr="00AE071C" w:rsidRDefault="00185671" w:rsidP="009E6435">
            <w:pPr>
              <w:spacing w:before="60" w:after="60"/>
              <w:jc w:val="center"/>
              <w:rPr>
                <w:rFonts w:cs="Arial"/>
              </w:rPr>
            </w:pPr>
            <w:r w:rsidRPr="00AE071C">
              <w:rPr>
                <w:rFonts w:cs="Arial"/>
              </w:rPr>
              <w:t>Local Identifier (Optional)</w:t>
            </w:r>
          </w:p>
        </w:tc>
        <w:tc>
          <w:tcPr>
            <w:tcW w:w="1276" w:type="dxa"/>
            <w:shd w:val="clear" w:color="auto" w:fill="F2F2F2"/>
            <w:vAlign w:val="center"/>
          </w:tcPr>
          <w:p w14:paraId="52C1216E" w14:textId="77777777" w:rsidR="00185671" w:rsidRPr="00AE071C" w:rsidRDefault="00185671" w:rsidP="009E6435">
            <w:pPr>
              <w:spacing w:before="60" w:after="60"/>
              <w:jc w:val="center"/>
              <w:rPr>
                <w:rFonts w:cs="Arial"/>
              </w:rPr>
            </w:pPr>
            <w:r w:rsidRPr="00AE071C">
              <w:rPr>
                <w:rFonts w:cs="Arial"/>
              </w:rPr>
              <w:t>Species            (if group mixed)</w:t>
            </w:r>
          </w:p>
        </w:tc>
        <w:tc>
          <w:tcPr>
            <w:tcW w:w="850" w:type="dxa"/>
            <w:shd w:val="clear" w:color="auto" w:fill="F2F2F2"/>
            <w:vAlign w:val="center"/>
          </w:tcPr>
          <w:p w14:paraId="52C1216F" w14:textId="77777777" w:rsidR="00185671" w:rsidRPr="00AE071C" w:rsidRDefault="00185671" w:rsidP="009E6435">
            <w:pPr>
              <w:spacing w:before="60" w:after="60"/>
              <w:jc w:val="center"/>
              <w:rPr>
                <w:rFonts w:cs="Arial"/>
              </w:rPr>
            </w:pPr>
            <w:r w:rsidRPr="00AE071C">
              <w:rPr>
                <w:rFonts w:cs="Arial"/>
              </w:rPr>
              <w:t>Blood</w:t>
            </w:r>
          </w:p>
        </w:tc>
        <w:tc>
          <w:tcPr>
            <w:tcW w:w="851" w:type="dxa"/>
            <w:shd w:val="clear" w:color="auto" w:fill="F2F2F2"/>
            <w:vAlign w:val="center"/>
          </w:tcPr>
          <w:p w14:paraId="52C12170" w14:textId="77777777" w:rsidR="00185671" w:rsidRPr="00AE071C" w:rsidRDefault="00185671" w:rsidP="009E6435">
            <w:pPr>
              <w:spacing w:before="60" w:after="60"/>
              <w:jc w:val="center"/>
              <w:rPr>
                <w:rFonts w:cs="Arial"/>
              </w:rPr>
            </w:pPr>
            <w:proofErr w:type="spellStart"/>
            <w:r w:rsidRPr="00AE071C">
              <w:rPr>
                <w:rFonts w:cs="Arial"/>
              </w:rPr>
              <w:t>Oroph</w:t>
            </w:r>
            <w:proofErr w:type="spellEnd"/>
            <w:r w:rsidRPr="00AE071C">
              <w:rPr>
                <w:rFonts w:cs="Arial"/>
              </w:rPr>
              <w:t xml:space="preserve"> Swab</w:t>
            </w:r>
          </w:p>
        </w:tc>
        <w:tc>
          <w:tcPr>
            <w:tcW w:w="992" w:type="dxa"/>
            <w:shd w:val="clear" w:color="auto" w:fill="F2F2F2"/>
            <w:vAlign w:val="center"/>
          </w:tcPr>
          <w:p w14:paraId="52C12171" w14:textId="77777777" w:rsidR="00185671" w:rsidRPr="00AE071C" w:rsidRDefault="00185671" w:rsidP="009E6435">
            <w:pPr>
              <w:spacing w:before="60" w:after="60"/>
              <w:jc w:val="center"/>
              <w:rPr>
                <w:rFonts w:cs="Arial"/>
              </w:rPr>
            </w:pPr>
            <w:r w:rsidRPr="00AE071C">
              <w:rPr>
                <w:rFonts w:cs="Arial"/>
              </w:rPr>
              <w:t>Cloacal Swab</w:t>
            </w:r>
          </w:p>
        </w:tc>
        <w:tc>
          <w:tcPr>
            <w:tcW w:w="1276" w:type="dxa"/>
            <w:shd w:val="clear" w:color="auto" w:fill="F2F2F2"/>
            <w:vAlign w:val="center"/>
          </w:tcPr>
          <w:p w14:paraId="52C12172" w14:textId="77777777" w:rsidR="00185671" w:rsidRPr="00AE071C" w:rsidRDefault="00185671" w:rsidP="009E6435">
            <w:pPr>
              <w:spacing w:before="60" w:after="60"/>
              <w:jc w:val="center"/>
              <w:rPr>
                <w:rFonts w:cs="Arial"/>
              </w:rPr>
            </w:pPr>
            <w:r w:rsidRPr="00AE071C">
              <w:rPr>
                <w:rFonts w:cs="Arial"/>
              </w:rPr>
              <w:t>Carcass (dead or killed)</w:t>
            </w:r>
          </w:p>
        </w:tc>
        <w:tc>
          <w:tcPr>
            <w:tcW w:w="1842" w:type="dxa"/>
            <w:shd w:val="clear" w:color="auto" w:fill="F2F2F2"/>
            <w:vAlign w:val="center"/>
          </w:tcPr>
          <w:p w14:paraId="52C12173" w14:textId="77777777" w:rsidR="00185671" w:rsidRPr="00AE071C" w:rsidRDefault="00185671" w:rsidP="009E6435">
            <w:pPr>
              <w:spacing w:before="60" w:after="60"/>
              <w:jc w:val="center"/>
              <w:rPr>
                <w:rFonts w:cs="Arial"/>
              </w:rPr>
            </w:pPr>
            <w:r w:rsidRPr="00AE071C">
              <w:rPr>
                <w:rFonts w:cs="Arial"/>
              </w:rPr>
              <w:t>Other (Specify)</w:t>
            </w:r>
          </w:p>
        </w:tc>
        <w:tc>
          <w:tcPr>
            <w:tcW w:w="1843" w:type="dxa"/>
            <w:gridSpan w:val="2"/>
            <w:vMerge/>
            <w:shd w:val="clear" w:color="auto" w:fill="F2F2F2"/>
            <w:vAlign w:val="center"/>
          </w:tcPr>
          <w:p w14:paraId="52C12174" w14:textId="77777777" w:rsidR="00185671" w:rsidRPr="00AE071C" w:rsidRDefault="00185671" w:rsidP="009E6435">
            <w:pPr>
              <w:spacing w:before="60" w:after="60"/>
              <w:jc w:val="center"/>
              <w:rPr>
                <w:rFonts w:cs="Arial"/>
              </w:rPr>
            </w:pPr>
          </w:p>
        </w:tc>
      </w:tr>
      <w:tr w:rsidR="007726F4" w:rsidRPr="00AE071C" w14:paraId="52C1217F" w14:textId="77777777" w:rsidTr="00AF3912">
        <w:trPr>
          <w:trHeight w:val="397"/>
        </w:trPr>
        <w:tc>
          <w:tcPr>
            <w:tcW w:w="675" w:type="dxa"/>
            <w:tcBorders>
              <w:bottom w:val="single" w:sz="4" w:space="0" w:color="auto"/>
            </w:tcBorders>
            <w:vAlign w:val="center"/>
          </w:tcPr>
          <w:p w14:paraId="52C12176" w14:textId="77777777" w:rsidR="007726F4" w:rsidRPr="00AE071C" w:rsidRDefault="007726F4" w:rsidP="000B7476">
            <w:pPr>
              <w:rPr>
                <w:rFonts w:cs="Arial"/>
              </w:rPr>
            </w:pPr>
            <w:r w:rsidRPr="00AE071C">
              <w:rPr>
                <w:rFonts w:cs="Arial"/>
              </w:rPr>
              <w:t>1</w:t>
            </w:r>
          </w:p>
        </w:tc>
        <w:tc>
          <w:tcPr>
            <w:tcW w:w="1418" w:type="dxa"/>
            <w:tcBorders>
              <w:bottom w:val="single" w:sz="4" w:space="0" w:color="auto"/>
            </w:tcBorders>
            <w:vAlign w:val="center"/>
          </w:tcPr>
          <w:p w14:paraId="52C12177" w14:textId="77777777" w:rsidR="007726F4" w:rsidRPr="00AE071C" w:rsidRDefault="007726F4" w:rsidP="000B7476">
            <w:pPr>
              <w:rPr>
                <w:rFonts w:cs="Arial"/>
              </w:rPr>
            </w:pPr>
            <w:r w:rsidRPr="00AE071C">
              <w:rPr>
                <w:rFonts w:cs="Arial"/>
              </w:rPr>
              <w:fldChar w:fldCharType="begin">
                <w:ffData>
                  <w:name w:val="Text87"/>
                  <w:enabled/>
                  <w:calcOnExit w:val="0"/>
                  <w:textInput/>
                </w:ffData>
              </w:fldChar>
            </w:r>
            <w:bookmarkStart w:id="36" w:name="Text87"/>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36"/>
          </w:p>
        </w:tc>
        <w:tc>
          <w:tcPr>
            <w:tcW w:w="1276" w:type="dxa"/>
            <w:tcBorders>
              <w:bottom w:val="single" w:sz="4" w:space="0" w:color="auto"/>
            </w:tcBorders>
            <w:vAlign w:val="center"/>
          </w:tcPr>
          <w:p w14:paraId="52C12178" w14:textId="77777777" w:rsidR="007726F4" w:rsidRPr="00AE071C" w:rsidRDefault="007726F4" w:rsidP="000B7476">
            <w:pPr>
              <w:rPr>
                <w:rFonts w:cs="Arial"/>
              </w:rPr>
            </w:pPr>
            <w:r w:rsidRPr="00AE071C">
              <w:rPr>
                <w:rFonts w:cs="Arial"/>
              </w:rPr>
              <w:fldChar w:fldCharType="begin">
                <w:ffData>
                  <w:name w:val="Text87"/>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79" w14:textId="77777777" w:rsidR="007726F4" w:rsidRPr="00AE071C" w:rsidRDefault="007726F4" w:rsidP="00A428E9">
            <w:pPr>
              <w:jc w:val="center"/>
              <w:rPr>
                <w:rFonts w:cs="Arial"/>
              </w:rPr>
            </w:pPr>
            <w:r w:rsidRPr="00AE071C">
              <w:rPr>
                <w:rFonts w:cs="Arial"/>
              </w:rPr>
              <w:t>1B</w:t>
            </w:r>
          </w:p>
        </w:tc>
        <w:tc>
          <w:tcPr>
            <w:tcW w:w="851" w:type="dxa"/>
            <w:tcBorders>
              <w:bottom w:val="single" w:sz="4" w:space="0" w:color="auto"/>
            </w:tcBorders>
            <w:vAlign w:val="center"/>
          </w:tcPr>
          <w:p w14:paraId="52C1217A" w14:textId="77777777" w:rsidR="007726F4" w:rsidRPr="00AE071C" w:rsidRDefault="007726F4" w:rsidP="00A428E9">
            <w:pPr>
              <w:jc w:val="center"/>
              <w:rPr>
                <w:rFonts w:cs="Arial"/>
              </w:rPr>
            </w:pPr>
            <w:r w:rsidRPr="00AE071C">
              <w:rPr>
                <w:rFonts w:cs="Arial"/>
              </w:rPr>
              <w:t>1P</w:t>
            </w:r>
          </w:p>
        </w:tc>
        <w:tc>
          <w:tcPr>
            <w:tcW w:w="992" w:type="dxa"/>
            <w:tcBorders>
              <w:bottom w:val="single" w:sz="4" w:space="0" w:color="auto"/>
            </w:tcBorders>
            <w:vAlign w:val="center"/>
          </w:tcPr>
          <w:p w14:paraId="52C1217B" w14:textId="77777777" w:rsidR="007726F4" w:rsidRPr="00AE071C" w:rsidRDefault="007726F4" w:rsidP="00A428E9">
            <w:pPr>
              <w:jc w:val="center"/>
              <w:rPr>
                <w:rFonts w:cs="Arial"/>
              </w:rPr>
            </w:pPr>
            <w:r w:rsidRPr="00AE071C">
              <w:rPr>
                <w:rFonts w:cs="Arial"/>
              </w:rPr>
              <w:t>1C</w:t>
            </w:r>
          </w:p>
        </w:tc>
        <w:tc>
          <w:tcPr>
            <w:tcW w:w="1276" w:type="dxa"/>
            <w:tcBorders>
              <w:bottom w:val="single" w:sz="4" w:space="0" w:color="auto"/>
            </w:tcBorders>
            <w:vAlign w:val="center"/>
          </w:tcPr>
          <w:p w14:paraId="52C1217C" w14:textId="77777777" w:rsidR="007726F4" w:rsidRPr="00AE071C" w:rsidRDefault="007726F4" w:rsidP="00A428E9">
            <w:pPr>
              <w:jc w:val="center"/>
              <w:rPr>
                <w:rFonts w:cs="Arial"/>
              </w:rPr>
            </w:pPr>
            <w:r w:rsidRPr="00AE071C">
              <w:rPr>
                <w:rFonts w:cs="Arial"/>
              </w:rPr>
              <w:t>1D   1K</w:t>
            </w:r>
          </w:p>
        </w:tc>
        <w:tc>
          <w:tcPr>
            <w:tcW w:w="1842" w:type="dxa"/>
            <w:tcBorders>
              <w:bottom w:val="single" w:sz="4" w:space="0" w:color="auto"/>
            </w:tcBorders>
            <w:vAlign w:val="center"/>
          </w:tcPr>
          <w:p w14:paraId="52C1217D" w14:textId="77777777" w:rsidR="007726F4" w:rsidRPr="00AE071C" w:rsidRDefault="007726F4" w:rsidP="000B7476">
            <w:pPr>
              <w:rPr>
                <w:rFonts w:cs="Arial"/>
              </w:rPr>
            </w:pPr>
            <w:r w:rsidRPr="00AE071C">
              <w:rPr>
                <w:rFonts w:cs="Arial"/>
              </w:rPr>
              <w:t xml:space="preserve">1 </w:t>
            </w:r>
            <w:r w:rsidRPr="00AE071C">
              <w:rPr>
                <w:rFonts w:cs="Arial"/>
              </w:rPr>
              <w:fldChar w:fldCharType="begin">
                <w:ffData>
                  <w:name w:val="Text107"/>
                  <w:enabled/>
                  <w:calcOnExit w:val="0"/>
                  <w:textInput/>
                </w:ffData>
              </w:fldChar>
            </w:r>
            <w:bookmarkStart w:id="37" w:name="Text107"/>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37"/>
          </w:p>
        </w:tc>
        <w:tc>
          <w:tcPr>
            <w:tcW w:w="1843" w:type="dxa"/>
            <w:gridSpan w:val="2"/>
            <w:tcBorders>
              <w:bottom w:val="single" w:sz="4" w:space="0" w:color="auto"/>
            </w:tcBorders>
            <w:vAlign w:val="center"/>
          </w:tcPr>
          <w:p w14:paraId="52C1217E" w14:textId="77777777" w:rsidR="007726F4" w:rsidRPr="00AE071C" w:rsidRDefault="007726F4" w:rsidP="000B7476">
            <w:pPr>
              <w:rPr>
                <w:rFonts w:cs="Arial"/>
              </w:rPr>
            </w:pPr>
          </w:p>
        </w:tc>
      </w:tr>
      <w:tr w:rsidR="007726F4" w:rsidRPr="00AE071C" w14:paraId="52C12189" w14:textId="77777777" w:rsidTr="00AF3912">
        <w:trPr>
          <w:trHeight w:val="397"/>
        </w:trPr>
        <w:tc>
          <w:tcPr>
            <w:tcW w:w="675" w:type="dxa"/>
            <w:shd w:val="clear" w:color="auto" w:fill="FFFFFF"/>
            <w:vAlign w:val="center"/>
          </w:tcPr>
          <w:p w14:paraId="52C12180" w14:textId="77777777" w:rsidR="007726F4" w:rsidRPr="00AE071C" w:rsidRDefault="007726F4" w:rsidP="000B7476">
            <w:pPr>
              <w:rPr>
                <w:rFonts w:cs="Arial"/>
              </w:rPr>
            </w:pPr>
            <w:r w:rsidRPr="00AE071C">
              <w:rPr>
                <w:rFonts w:cs="Arial"/>
              </w:rPr>
              <w:t>2</w:t>
            </w:r>
          </w:p>
        </w:tc>
        <w:tc>
          <w:tcPr>
            <w:tcW w:w="1418" w:type="dxa"/>
            <w:shd w:val="clear" w:color="auto" w:fill="FFFFFF"/>
            <w:vAlign w:val="center"/>
          </w:tcPr>
          <w:p w14:paraId="52C12181" w14:textId="77777777" w:rsidR="007726F4" w:rsidRPr="00AE071C" w:rsidRDefault="007726F4" w:rsidP="000B7476">
            <w:pPr>
              <w:rPr>
                <w:rFonts w:cs="Arial"/>
              </w:rPr>
            </w:pPr>
            <w:r w:rsidRPr="00AE071C">
              <w:rPr>
                <w:rFonts w:cs="Arial"/>
              </w:rPr>
              <w:fldChar w:fldCharType="begin">
                <w:ffData>
                  <w:name w:val="Text88"/>
                  <w:enabled/>
                  <w:calcOnExit w:val="0"/>
                  <w:textInput/>
                </w:ffData>
              </w:fldChar>
            </w:r>
            <w:bookmarkStart w:id="38" w:name="Text88"/>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38"/>
          </w:p>
        </w:tc>
        <w:tc>
          <w:tcPr>
            <w:tcW w:w="1276" w:type="dxa"/>
            <w:shd w:val="clear" w:color="auto" w:fill="FFFFFF"/>
            <w:vAlign w:val="center"/>
          </w:tcPr>
          <w:p w14:paraId="52C12182" w14:textId="77777777" w:rsidR="007726F4" w:rsidRPr="00AE071C" w:rsidRDefault="007726F4" w:rsidP="000B7476">
            <w:pPr>
              <w:rPr>
                <w:rFonts w:cs="Arial"/>
              </w:rPr>
            </w:pPr>
            <w:r w:rsidRPr="00AE071C">
              <w:rPr>
                <w:rFonts w:cs="Arial"/>
              </w:rPr>
              <w:fldChar w:fldCharType="begin">
                <w:ffData>
                  <w:name w:val="Text8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83" w14:textId="77777777" w:rsidR="007726F4" w:rsidRPr="00AE071C" w:rsidRDefault="007726F4" w:rsidP="00A428E9">
            <w:pPr>
              <w:jc w:val="center"/>
              <w:rPr>
                <w:rFonts w:cs="Arial"/>
              </w:rPr>
            </w:pPr>
            <w:r w:rsidRPr="00AE071C">
              <w:rPr>
                <w:rFonts w:cs="Arial"/>
              </w:rPr>
              <w:t>2B</w:t>
            </w:r>
          </w:p>
        </w:tc>
        <w:tc>
          <w:tcPr>
            <w:tcW w:w="851" w:type="dxa"/>
            <w:shd w:val="clear" w:color="auto" w:fill="FFFFFF"/>
            <w:vAlign w:val="center"/>
          </w:tcPr>
          <w:p w14:paraId="52C12184" w14:textId="77777777" w:rsidR="007726F4" w:rsidRPr="00AE071C" w:rsidRDefault="007726F4" w:rsidP="00A428E9">
            <w:pPr>
              <w:jc w:val="center"/>
              <w:rPr>
                <w:rFonts w:cs="Arial"/>
              </w:rPr>
            </w:pPr>
            <w:r w:rsidRPr="00AE071C">
              <w:rPr>
                <w:rFonts w:cs="Arial"/>
              </w:rPr>
              <w:t>2P</w:t>
            </w:r>
          </w:p>
        </w:tc>
        <w:tc>
          <w:tcPr>
            <w:tcW w:w="992" w:type="dxa"/>
            <w:shd w:val="clear" w:color="auto" w:fill="FFFFFF"/>
            <w:vAlign w:val="center"/>
          </w:tcPr>
          <w:p w14:paraId="52C12185" w14:textId="77777777" w:rsidR="007726F4" w:rsidRPr="00AE071C" w:rsidRDefault="007726F4" w:rsidP="00A428E9">
            <w:pPr>
              <w:jc w:val="center"/>
              <w:rPr>
                <w:rFonts w:cs="Arial"/>
              </w:rPr>
            </w:pPr>
            <w:r w:rsidRPr="00AE071C">
              <w:rPr>
                <w:rFonts w:cs="Arial"/>
              </w:rPr>
              <w:t>2C</w:t>
            </w:r>
          </w:p>
        </w:tc>
        <w:tc>
          <w:tcPr>
            <w:tcW w:w="1276" w:type="dxa"/>
            <w:shd w:val="clear" w:color="auto" w:fill="FFFFFF"/>
            <w:vAlign w:val="center"/>
          </w:tcPr>
          <w:p w14:paraId="52C12186" w14:textId="77777777" w:rsidR="007726F4" w:rsidRPr="00AE071C" w:rsidRDefault="007726F4" w:rsidP="00A428E9">
            <w:pPr>
              <w:jc w:val="center"/>
              <w:rPr>
                <w:rFonts w:cs="Arial"/>
              </w:rPr>
            </w:pPr>
            <w:r w:rsidRPr="00AE071C">
              <w:rPr>
                <w:rFonts w:cs="Arial"/>
              </w:rPr>
              <w:t>2D   2K</w:t>
            </w:r>
          </w:p>
        </w:tc>
        <w:tc>
          <w:tcPr>
            <w:tcW w:w="1842" w:type="dxa"/>
            <w:shd w:val="clear" w:color="auto" w:fill="FFFFFF"/>
            <w:vAlign w:val="center"/>
          </w:tcPr>
          <w:p w14:paraId="52C12187" w14:textId="77777777" w:rsidR="007726F4" w:rsidRPr="00AE071C" w:rsidRDefault="007726F4" w:rsidP="000B7476">
            <w:pPr>
              <w:rPr>
                <w:rFonts w:cs="Arial"/>
              </w:rPr>
            </w:pPr>
            <w:r w:rsidRPr="00AE071C">
              <w:rPr>
                <w:rFonts w:cs="Arial"/>
              </w:rPr>
              <w:t xml:space="preserve">2 </w:t>
            </w:r>
            <w:r w:rsidRPr="00AE071C">
              <w:rPr>
                <w:rFonts w:cs="Arial"/>
              </w:rPr>
              <w:fldChar w:fldCharType="begin">
                <w:ffData>
                  <w:name w:val="Text108"/>
                  <w:enabled/>
                  <w:calcOnExit w:val="0"/>
                  <w:textInput/>
                </w:ffData>
              </w:fldChar>
            </w:r>
            <w:bookmarkStart w:id="39" w:name="Text108"/>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39"/>
          </w:p>
        </w:tc>
        <w:tc>
          <w:tcPr>
            <w:tcW w:w="1843" w:type="dxa"/>
            <w:gridSpan w:val="2"/>
            <w:shd w:val="clear" w:color="auto" w:fill="FFFFFF"/>
            <w:vAlign w:val="center"/>
          </w:tcPr>
          <w:p w14:paraId="52C12188" w14:textId="77777777" w:rsidR="007726F4" w:rsidRPr="00AE071C" w:rsidRDefault="007726F4" w:rsidP="000B7476">
            <w:pPr>
              <w:rPr>
                <w:rFonts w:cs="Arial"/>
              </w:rPr>
            </w:pPr>
          </w:p>
        </w:tc>
      </w:tr>
      <w:tr w:rsidR="007726F4" w:rsidRPr="00AE071C" w14:paraId="52C12193" w14:textId="77777777" w:rsidTr="00AF3912">
        <w:trPr>
          <w:trHeight w:val="397"/>
        </w:trPr>
        <w:tc>
          <w:tcPr>
            <w:tcW w:w="675" w:type="dxa"/>
            <w:tcBorders>
              <w:bottom w:val="single" w:sz="4" w:space="0" w:color="auto"/>
            </w:tcBorders>
            <w:vAlign w:val="center"/>
          </w:tcPr>
          <w:p w14:paraId="52C1218A" w14:textId="77777777" w:rsidR="007726F4" w:rsidRPr="00AE071C" w:rsidRDefault="007726F4" w:rsidP="000B7476">
            <w:pPr>
              <w:rPr>
                <w:rFonts w:cs="Arial"/>
              </w:rPr>
            </w:pPr>
            <w:r w:rsidRPr="00AE071C">
              <w:rPr>
                <w:rFonts w:cs="Arial"/>
              </w:rPr>
              <w:t>3</w:t>
            </w:r>
          </w:p>
        </w:tc>
        <w:tc>
          <w:tcPr>
            <w:tcW w:w="1418" w:type="dxa"/>
            <w:tcBorders>
              <w:bottom w:val="single" w:sz="4" w:space="0" w:color="auto"/>
            </w:tcBorders>
            <w:vAlign w:val="center"/>
          </w:tcPr>
          <w:p w14:paraId="52C1218B" w14:textId="77777777" w:rsidR="007726F4" w:rsidRPr="00AE071C" w:rsidRDefault="007726F4" w:rsidP="000B7476">
            <w:pPr>
              <w:rPr>
                <w:rFonts w:cs="Arial"/>
              </w:rPr>
            </w:pPr>
            <w:r w:rsidRPr="00AE071C">
              <w:rPr>
                <w:rFonts w:cs="Arial"/>
              </w:rPr>
              <w:fldChar w:fldCharType="begin">
                <w:ffData>
                  <w:name w:val="Text89"/>
                  <w:enabled/>
                  <w:calcOnExit w:val="0"/>
                  <w:textInput/>
                </w:ffData>
              </w:fldChar>
            </w:r>
            <w:bookmarkStart w:id="40" w:name="Text89"/>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0"/>
          </w:p>
        </w:tc>
        <w:tc>
          <w:tcPr>
            <w:tcW w:w="1276" w:type="dxa"/>
            <w:tcBorders>
              <w:bottom w:val="single" w:sz="4" w:space="0" w:color="auto"/>
            </w:tcBorders>
            <w:vAlign w:val="center"/>
          </w:tcPr>
          <w:p w14:paraId="52C1218C" w14:textId="77777777" w:rsidR="007726F4" w:rsidRPr="00AE071C" w:rsidRDefault="007726F4" w:rsidP="000B7476">
            <w:pPr>
              <w:rPr>
                <w:rFonts w:cs="Arial"/>
              </w:rPr>
            </w:pPr>
            <w:r w:rsidRPr="00AE071C">
              <w:rPr>
                <w:rFonts w:cs="Arial"/>
              </w:rPr>
              <w:fldChar w:fldCharType="begin">
                <w:ffData>
                  <w:name w:val="Text8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8D" w14:textId="77777777" w:rsidR="007726F4" w:rsidRPr="00AE071C" w:rsidRDefault="007726F4" w:rsidP="00A428E9">
            <w:pPr>
              <w:jc w:val="center"/>
              <w:rPr>
                <w:rFonts w:cs="Arial"/>
              </w:rPr>
            </w:pPr>
            <w:r w:rsidRPr="00AE071C">
              <w:rPr>
                <w:rFonts w:cs="Arial"/>
              </w:rPr>
              <w:t>3B</w:t>
            </w:r>
          </w:p>
        </w:tc>
        <w:tc>
          <w:tcPr>
            <w:tcW w:w="851" w:type="dxa"/>
            <w:tcBorders>
              <w:bottom w:val="single" w:sz="4" w:space="0" w:color="auto"/>
            </w:tcBorders>
            <w:vAlign w:val="center"/>
          </w:tcPr>
          <w:p w14:paraId="52C1218E" w14:textId="77777777" w:rsidR="007726F4" w:rsidRPr="00AE071C" w:rsidRDefault="007726F4" w:rsidP="00A428E9">
            <w:pPr>
              <w:jc w:val="center"/>
              <w:rPr>
                <w:rFonts w:cs="Arial"/>
              </w:rPr>
            </w:pPr>
            <w:r w:rsidRPr="00AE071C">
              <w:rPr>
                <w:rFonts w:cs="Arial"/>
              </w:rPr>
              <w:t>3P</w:t>
            </w:r>
          </w:p>
        </w:tc>
        <w:tc>
          <w:tcPr>
            <w:tcW w:w="992" w:type="dxa"/>
            <w:tcBorders>
              <w:bottom w:val="single" w:sz="4" w:space="0" w:color="auto"/>
            </w:tcBorders>
            <w:vAlign w:val="center"/>
          </w:tcPr>
          <w:p w14:paraId="52C1218F" w14:textId="77777777" w:rsidR="007726F4" w:rsidRPr="00AE071C" w:rsidRDefault="007726F4" w:rsidP="00A428E9">
            <w:pPr>
              <w:jc w:val="center"/>
              <w:rPr>
                <w:rFonts w:cs="Arial"/>
              </w:rPr>
            </w:pPr>
            <w:r w:rsidRPr="00AE071C">
              <w:rPr>
                <w:rFonts w:cs="Arial"/>
              </w:rPr>
              <w:t>3C</w:t>
            </w:r>
          </w:p>
        </w:tc>
        <w:tc>
          <w:tcPr>
            <w:tcW w:w="1276" w:type="dxa"/>
            <w:tcBorders>
              <w:bottom w:val="single" w:sz="4" w:space="0" w:color="auto"/>
            </w:tcBorders>
            <w:vAlign w:val="center"/>
          </w:tcPr>
          <w:p w14:paraId="52C12190" w14:textId="77777777" w:rsidR="007726F4" w:rsidRPr="00AE071C" w:rsidRDefault="007726F4" w:rsidP="00A428E9">
            <w:pPr>
              <w:jc w:val="center"/>
              <w:rPr>
                <w:rFonts w:cs="Arial"/>
              </w:rPr>
            </w:pPr>
            <w:r w:rsidRPr="00AE071C">
              <w:rPr>
                <w:rFonts w:cs="Arial"/>
              </w:rPr>
              <w:t>3D   3K</w:t>
            </w:r>
          </w:p>
        </w:tc>
        <w:tc>
          <w:tcPr>
            <w:tcW w:w="1842" w:type="dxa"/>
            <w:tcBorders>
              <w:bottom w:val="single" w:sz="4" w:space="0" w:color="auto"/>
            </w:tcBorders>
            <w:vAlign w:val="center"/>
          </w:tcPr>
          <w:p w14:paraId="52C12191" w14:textId="77777777" w:rsidR="007726F4" w:rsidRPr="00AE071C" w:rsidRDefault="007726F4" w:rsidP="000B7476">
            <w:pPr>
              <w:rPr>
                <w:rFonts w:cs="Arial"/>
              </w:rPr>
            </w:pPr>
            <w:r w:rsidRPr="00AE071C">
              <w:rPr>
                <w:rFonts w:cs="Arial"/>
              </w:rPr>
              <w:t xml:space="preserve">3 </w:t>
            </w:r>
            <w:r w:rsidRPr="00AE071C">
              <w:rPr>
                <w:rFonts w:cs="Arial"/>
              </w:rPr>
              <w:fldChar w:fldCharType="begin">
                <w:ffData>
                  <w:name w:val="Text109"/>
                  <w:enabled/>
                  <w:calcOnExit w:val="0"/>
                  <w:textInput/>
                </w:ffData>
              </w:fldChar>
            </w:r>
            <w:bookmarkStart w:id="41" w:name="Text109"/>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1"/>
          </w:p>
        </w:tc>
        <w:tc>
          <w:tcPr>
            <w:tcW w:w="1843" w:type="dxa"/>
            <w:gridSpan w:val="2"/>
            <w:tcBorders>
              <w:bottom w:val="single" w:sz="4" w:space="0" w:color="auto"/>
            </w:tcBorders>
            <w:vAlign w:val="center"/>
          </w:tcPr>
          <w:p w14:paraId="52C12192" w14:textId="77777777" w:rsidR="007726F4" w:rsidRPr="00AE071C" w:rsidRDefault="007726F4" w:rsidP="000B7476">
            <w:pPr>
              <w:rPr>
                <w:rFonts w:cs="Arial"/>
              </w:rPr>
            </w:pPr>
          </w:p>
        </w:tc>
      </w:tr>
      <w:tr w:rsidR="007726F4" w:rsidRPr="00AE071C" w14:paraId="52C1219D" w14:textId="77777777" w:rsidTr="00AF3912">
        <w:trPr>
          <w:trHeight w:val="397"/>
        </w:trPr>
        <w:tc>
          <w:tcPr>
            <w:tcW w:w="675" w:type="dxa"/>
            <w:shd w:val="clear" w:color="auto" w:fill="FFFFFF"/>
            <w:vAlign w:val="center"/>
          </w:tcPr>
          <w:p w14:paraId="52C12194" w14:textId="77777777" w:rsidR="007726F4" w:rsidRPr="00AE071C" w:rsidRDefault="007726F4" w:rsidP="000B7476">
            <w:pPr>
              <w:rPr>
                <w:rFonts w:cs="Arial"/>
              </w:rPr>
            </w:pPr>
            <w:r w:rsidRPr="00AE071C">
              <w:rPr>
                <w:rFonts w:cs="Arial"/>
              </w:rPr>
              <w:t>4</w:t>
            </w:r>
          </w:p>
        </w:tc>
        <w:tc>
          <w:tcPr>
            <w:tcW w:w="1418" w:type="dxa"/>
            <w:shd w:val="clear" w:color="auto" w:fill="FFFFFF"/>
            <w:vAlign w:val="center"/>
          </w:tcPr>
          <w:p w14:paraId="52C12195" w14:textId="77777777" w:rsidR="007726F4" w:rsidRPr="00AE071C" w:rsidRDefault="007726F4" w:rsidP="000B7476">
            <w:pPr>
              <w:rPr>
                <w:rFonts w:cs="Arial"/>
              </w:rPr>
            </w:pPr>
            <w:r w:rsidRPr="00AE071C">
              <w:rPr>
                <w:rFonts w:cs="Arial"/>
              </w:rPr>
              <w:fldChar w:fldCharType="begin">
                <w:ffData>
                  <w:name w:val="Text90"/>
                  <w:enabled/>
                  <w:calcOnExit w:val="0"/>
                  <w:textInput/>
                </w:ffData>
              </w:fldChar>
            </w:r>
            <w:bookmarkStart w:id="42" w:name="Text90"/>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2"/>
          </w:p>
        </w:tc>
        <w:tc>
          <w:tcPr>
            <w:tcW w:w="1276" w:type="dxa"/>
            <w:shd w:val="clear" w:color="auto" w:fill="FFFFFF"/>
            <w:vAlign w:val="center"/>
          </w:tcPr>
          <w:p w14:paraId="52C12196" w14:textId="77777777" w:rsidR="007726F4" w:rsidRPr="00AE071C" w:rsidRDefault="007726F4" w:rsidP="000B7476">
            <w:pPr>
              <w:rPr>
                <w:rFonts w:cs="Arial"/>
              </w:rPr>
            </w:pPr>
            <w:r w:rsidRPr="00AE071C">
              <w:rPr>
                <w:rFonts w:cs="Arial"/>
              </w:rPr>
              <w:fldChar w:fldCharType="begin">
                <w:ffData>
                  <w:name w:val="Text9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97" w14:textId="77777777" w:rsidR="007726F4" w:rsidRPr="00AE071C" w:rsidRDefault="007726F4" w:rsidP="00A428E9">
            <w:pPr>
              <w:jc w:val="center"/>
              <w:rPr>
                <w:rFonts w:cs="Arial"/>
              </w:rPr>
            </w:pPr>
            <w:r w:rsidRPr="00AE071C">
              <w:rPr>
                <w:rFonts w:cs="Arial"/>
              </w:rPr>
              <w:t>4B</w:t>
            </w:r>
          </w:p>
        </w:tc>
        <w:tc>
          <w:tcPr>
            <w:tcW w:w="851" w:type="dxa"/>
            <w:shd w:val="clear" w:color="auto" w:fill="FFFFFF"/>
            <w:vAlign w:val="center"/>
          </w:tcPr>
          <w:p w14:paraId="52C12198" w14:textId="77777777" w:rsidR="007726F4" w:rsidRPr="00AE071C" w:rsidRDefault="007726F4" w:rsidP="00A428E9">
            <w:pPr>
              <w:jc w:val="center"/>
              <w:rPr>
                <w:rFonts w:cs="Arial"/>
              </w:rPr>
            </w:pPr>
            <w:r w:rsidRPr="00AE071C">
              <w:rPr>
                <w:rFonts w:cs="Arial"/>
              </w:rPr>
              <w:t>4P</w:t>
            </w:r>
          </w:p>
        </w:tc>
        <w:tc>
          <w:tcPr>
            <w:tcW w:w="992" w:type="dxa"/>
            <w:shd w:val="clear" w:color="auto" w:fill="FFFFFF"/>
            <w:vAlign w:val="center"/>
          </w:tcPr>
          <w:p w14:paraId="52C12199" w14:textId="77777777" w:rsidR="007726F4" w:rsidRPr="00AE071C" w:rsidRDefault="007726F4" w:rsidP="00A428E9">
            <w:pPr>
              <w:jc w:val="center"/>
              <w:rPr>
                <w:rFonts w:cs="Arial"/>
              </w:rPr>
            </w:pPr>
            <w:r w:rsidRPr="00AE071C">
              <w:rPr>
                <w:rFonts w:cs="Arial"/>
              </w:rPr>
              <w:t>4C</w:t>
            </w:r>
          </w:p>
        </w:tc>
        <w:tc>
          <w:tcPr>
            <w:tcW w:w="1276" w:type="dxa"/>
            <w:shd w:val="clear" w:color="auto" w:fill="FFFFFF"/>
            <w:vAlign w:val="center"/>
          </w:tcPr>
          <w:p w14:paraId="52C1219A" w14:textId="77777777" w:rsidR="007726F4" w:rsidRPr="00AE071C" w:rsidRDefault="007726F4" w:rsidP="00A428E9">
            <w:pPr>
              <w:jc w:val="center"/>
              <w:rPr>
                <w:rFonts w:cs="Arial"/>
              </w:rPr>
            </w:pPr>
            <w:r w:rsidRPr="00AE071C">
              <w:rPr>
                <w:rFonts w:cs="Arial"/>
              </w:rPr>
              <w:t>4D   4K</w:t>
            </w:r>
          </w:p>
        </w:tc>
        <w:tc>
          <w:tcPr>
            <w:tcW w:w="1842" w:type="dxa"/>
            <w:shd w:val="clear" w:color="auto" w:fill="FFFFFF"/>
            <w:vAlign w:val="center"/>
          </w:tcPr>
          <w:p w14:paraId="52C1219B" w14:textId="77777777" w:rsidR="007726F4" w:rsidRPr="00AE071C" w:rsidRDefault="007726F4" w:rsidP="000B7476">
            <w:pPr>
              <w:rPr>
                <w:rFonts w:cs="Arial"/>
              </w:rPr>
            </w:pPr>
            <w:r w:rsidRPr="00AE071C">
              <w:rPr>
                <w:rFonts w:cs="Arial"/>
              </w:rPr>
              <w:t xml:space="preserve">4 </w:t>
            </w:r>
            <w:r w:rsidRPr="00AE071C">
              <w:rPr>
                <w:rFonts w:cs="Arial"/>
              </w:rPr>
              <w:fldChar w:fldCharType="begin">
                <w:ffData>
                  <w:name w:val="Text110"/>
                  <w:enabled/>
                  <w:calcOnExit w:val="0"/>
                  <w:textInput/>
                </w:ffData>
              </w:fldChar>
            </w:r>
            <w:bookmarkStart w:id="43" w:name="Text110"/>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3"/>
          </w:p>
        </w:tc>
        <w:tc>
          <w:tcPr>
            <w:tcW w:w="1843" w:type="dxa"/>
            <w:gridSpan w:val="2"/>
            <w:shd w:val="clear" w:color="auto" w:fill="FFFFFF"/>
            <w:vAlign w:val="center"/>
          </w:tcPr>
          <w:p w14:paraId="52C1219C" w14:textId="77777777" w:rsidR="007726F4" w:rsidRPr="00AE071C" w:rsidRDefault="007726F4" w:rsidP="000B7476">
            <w:pPr>
              <w:rPr>
                <w:rFonts w:cs="Arial"/>
              </w:rPr>
            </w:pPr>
          </w:p>
        </w:tc>
      </w:tr>
      <w:tr w:rsidR="007726F4" w:rsidRPr="00AE071C" w14:paraId="52C121A7" w14:textId="77777777" w:rsidTr="00AF3912">
        <w:trPr>
          <w:trHeight w:val="397"/>
        </w:trPr>
        <w:tc>
          <w:tcPr>
            <w:tcW w:w="675" w:type="dxa"/>
            <w:tcBorders>
              <w:bottom w:val="single" w:sz="4" w:space="0" w:color="auto"/>
            </w:tcBorders>
            <w:vAlign w:val="center"/>
          </w:tcPr>
          <w:p w14:paraId="52C1219E" w14:textId="77777777" w:rsidR="007726F4" w:rsidRPr="00AE071C" w:rsidRDefault="007726F4" w:rsidP="000B7476">
            <w:pPr>
              <w:rPr>
                <w:rFonts w:cs="Arial"/>
              </w:rPr>
            </w:pPr>
            <w:r w:rsidRPr="00AE071C">
              <w:rPr>
                <w:rFonts w:cs="Arial"/>
              </w:rPr>
              <w:t>5</w:t>
            </w:r>
          </w:p>
        </w:tc>
        <w:tc>
          <w:tcPr>
            <w:tcW w:w="1418" w:type="dxa"/>
            <w:tcBorders>
              <w:bottom w:val="single" w:sz="4" w:space="0" w:color="auto"/>
            </w:tcBorders>
            <w:vAlign w:val="center"/>
          </w:tcPr>
          <w:p w14:paraId="52C1219F" w14:textId="77777777" w:rsidR="007726F4" w:rsidRPr="00AE071C" w:rsidRDefault="007726F4" w:rsidP="000B7476">
            <w:pPr>
              <w:rPr>
                <w:rFonts w:cs="Arial"/>
              </w:rPr>
            </w:pPr>
            <w:r w:rsidRPr="00AE071C">
              <w:rPr>
                <w:rFonts w:cs="Arial"/>
              </w:rPr>
              <w:fldChar w:fldCharType="begin">
                <w:ffData>
                  <w:name w:val="Text91"/>
                  <w:enabled/>
                  <w:calcOnExit w:val="0"/>
                  <w:textInput/>
                </w:ffData>
              </w:fldChar>
            </w:r>
            <w:bookmarkStart w:id="44" w:name="Text91"/>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4"/>
          </w:p>
        </w:tc>
        <w:tc>
          <w:tcPr>
            <w:tcW w:w="1276" w:type="dxa"/>
            <w:tcBorders>
              <w:bottom w:val="single" w:sz="4" w:space="0" w:color="auto"/>
            </w:tcBorders>
            <w:vAlign w:val="center"/>
          </w:tcPr>
          <w:p w14:paraId="52C121A0" w14:textId="77777777" w:rsidR="007726F4" w:rsidRPr="00AE071C" w:rsidRDefault="007726F4" w:rsidP="000B7476">
            <w:pPr>
              <w:rPr>
                <w:rFonts w:cs="Arial"/>
              </w:rPr>
            </w:pPr>
            <w:r w:rsidRPr="00AE071C">
              <w:rPr>
                <w:rFonts w:cs="Arial"/>
              </w:rPr>
              <w:fldChar w:fldCharType="begin">
                <w:ffData>
                  <w:name w:val="Text9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A1" w14:textId="77777777" w:rsidR="007726F4" w:rsidRPr="00AE071C" w:rsidRDefault="007726F4" w:rsidP="00A428E9">
            <w:pPr>
              <w:jc w:val="center"/>
              <w:rPr>
                <w:rFonts w:cs="Arial"/>
              </w:rPr>
            </w:pPr>
            <w:r w:rsidRPr="00AE071C">
              <w:rPr>
                <w:rFonts w:cs="Arial"/>
              </w:rPr>
              <w:t>5B</w:t>
            </w:r>
          </w:p>
        </w:tc>
        <w:tc>
          <w:tcPr>
            <w:tcW w:w="851" w:type="dxa"/>
            <w:tcBorders>
              <w:bottom w:val="single" w:sz="4" w:space="0" w:color="auto"/>
            </w:tcBorders>
            <w:vAlign w:val="center"/>
          </w:tcPr>
          <w:p w14:paraId="52C121A2" w14:textId="77777777" w:rsidR="007726F4" w:rsidRPr="00AE071C" w:rsidRDefault="007726F4" w:rsidP="00A428E9">
            <w:pPr>
              <w:jc w:val="center"/>
              <w:rPr>
                <w:rFonts w:cs="Arial"/>
              </w:rPr>
            </w:pPr>
            <w:r w:rsidRPr="00AE071C">
              <w:rPr>
                <w:rFonts w:cs="Arial"/>
              </w:rPr>
              <w:t>5P</w:t>
            </w:r>
          </w:p>
        </w:tc>
        <w:tc>
          <w:tcPr>
            <w:tcW w:w="992" w:type="dxa"/>
            <w:tcBorders>
              <w:bottom w:val="single" w:sz="4" w:space="0" w:color="auto"/>
            </w:tcBorders>
            <w:vAlign w:val="center"/>
          </w:tcPr>
          <w:p w14:paraId="52C121A3" w14:textId="77777777" w:rsidR="007726F4" w:rsidRPr="00AE071C" w:rsidRDefault="007726F4" w:rsidP="00A428E9">
            <w:pPr>
              <w:jc w:val="center"/>
              <w:rPr>
                <w:rFonts w:cs="Arial"/>
              </w:rPr>
            </w:pPr>
            <w:r w:rsidRPr="00AE071C">
              <w:rPr>
                <w:rFonts w:cs="Arial"/>
              </w:rPr>
              <w:t>5C</w:t>
            </w:r>
          </w:p>
        </w:tc>
        <w:tc>
          <w:tcPr>
            <w:tcW w:w="1276" w:type="dxa"/>
            <w:tcBorders>
              <w:bottom w:val="single" w:sz="4" w:space="0" w:color="auto"/>
            </w:tcBorders>
            <w:vAlign w:val="center"/>
          </w:tcPr>
          <w:p w14:paraId="52C121A4" w14:textId="77777777" w:rsidR="007726F4" w:rsidRPr="00AE071C" w:rsidRDefault="007726F4" w:rsidP="00A428E9">
            <w:pPr>
              <w:jc w:val="center"/>
              <w:rPr>
                <w:rFonts w:cs="Arial"/>
              </w:rPr>
            </w:pPr>
            <w:r w:rsidRPr="00AE071C">
              <w:rPr>
                <w:rFonts w:cs="Arial"/>
              </w:rPr>
              <w:t>5D   5K</w:t>
            </w:r>
          </w:p>
        </w:tc>
        <w:tc>
          <w:tcPr>
            <w:tcW w:w="1842" w:type="dxa"/>
            <w:tcBorders>
              <w:bottom w:val="single" w:sz="4" w:space="0" w:color="auto"/>
            </w:tcBorders>
            <w:vAlign w:val="center"/>
          </w:tcPr>
          <w:p w14:paraId="52C121A5" w14:textId="77777777" w:rsidR="007726F4" w:rsidRPr="00AE071C" w:rsidRDefault="007726F4" w:rsidP="000B7476">
            <w:pPr>
              <w:rPr>
                <w:rFonts w:cs="Arial"/>
              </w:rPr>
            </w:pPr>
            <w:r w:rsidRPr="00AE071C">
              <w:rPr>
                <w:rFonts w:cs="Arial"/>
              </w:rPr>
              <w:t xml:space="preserve">5 </w:t>
            </w:r>
            <w:r w:rsidRPr="00AE071C">
              <w:rPr>
                <w:rFonts w:cs="Arial"/>
              </w:rPr>
              <w:fldChar w:fldCharType="begin">
                <w:ffData>
                  <w:name w:val="Text111"/>
                  <w:enabled/>
                  <w:calcOnExit w:val="0"/>
                  <w:textInput/>
                </w:ffData>
              </w:fldChar>
            </w:r>
            <w:bookmarkStart w:id="45" w:name="Text111"/>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5"/>
          </w:p>
        </w:tc>
        <w:tc>
          <w:tcPr>
            <w:tcW w:w="1843" w:type="dxa"/>
            <w:gridSpan w:val="2"/>
            <w:tcBorders>
              <w:bottom w:val="single" w:sz="4" w:space="0" w:color="auto"/>
            </w:tcBorders>
            <w:vAlign w:val="center"/>
          </w:tcPr>
          <w:p w14:paraId="52C121A6" w14:textId="77777777" w:rsidR="007726F4" w:rsidRPr="00AE071C" w:rsidRDefault="007726F4" w:rsidP="000B7476">
            <w:pPr>
              <w:rPr>
                <w:rFonts w:cs="Arial"/>
              </w:rPr>
            </w:pPr>
          </w:p>
        </w:tc>
      </w:tr>
      <w:tr w:rsidR="007726F4" w:rsidRPr="00AE071C" w14:paraId="52C121B1" w14:textId="77777777" w:rsidTr="00AF3912">
        <w:trPr>
          <w:trHeight w:val="397"/>
        </w:trPr>
        <w:tc>
          <w:tcPr>
            <w:tcW w:w="675" w:type="dxa"/>
            <w:shd w:val="clear" w:color="auto" w:fill="FFFFFF"/>
            <w:vAlign w:val="center"/>
          </w:tcPr>
          <w:p w14:paraId="52C121A8" w14:textId="77777777" w:rsidR="007726F4" w:rsidRPr="00AE071C" w:rsidRDefault="007726F4" w:rsidP="000B7476">
            <w:pPr>
              <w:rPr>
                <w:rFonts w:cs="Arial"/>
              </w:rPr>
            </w:pPr>
            <w:r w:rsidRPr="00AE071C">
              <w:rPr>
                <w:rFonts w:cs="Arial"/>
              </w:rPr>
              <w:t>6</w:t>
            </w:r>
          </w:p>
        </w:tc>
        <w:tc>
          <w:tcPr>
            <w:tcW w:w="1418" w:type="dxa"/>
            <w:shd w:val="clear" w:color="auto" w:fill="FFFFFF"/>
            <w:vAlign w:val="center"/>
          </w:tcPr>
          <w:p w14:paraId="52C121A9" w14:textId="77777777" w:rsidR="007726F4" w:rsidRPr="00AE071C" w:rsidRDefault="007726F4" w:rsidP="000B7476">
            <w:pPr>
              <w:rPr>
                <w:rFonts w:cs="Arial"/>
              </w:rPr>
            </w:pPr>
            <w:r w:rsidRPr="00AE071C">
              <w:rPr>
                <w:rFonts w:cs="Arial"/>
              </w:rPr>
              <w:fldChar w:fldCharType="begin">
                <w:ffData>
                  <w:name w:val="Text92"/>
                  <w:enabled/>
                  <w:calcOnExit w:val="0"/>
                  <w:textInput/>
                </w:ffData>
              </w:fldChar>
            </w:r>
            <w:bookmarkStart w:id="46" w:name="Text92"/>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6"/>
          </w:p>
        </w:tc>
        <w:tc>
          <w:tcPr>
            <w:tcW w:w="1276" w:type="dxa"/>
            <w:shd w:val="clear" w:color="auto" w:fill="FFFFFF"/>
            <w:vAlign w:val="center"/>
          </w:tcPr>
          <w:p w14:paraId="52C121AA" w14:textId="77777777" w:rsidR="007726F4" w:rsidRPr="00AE071C" w:rsidRDefault="007726F4" w:rsidP="000B7476">
            <w:pPr>
              <w:rPr>
                <w:rFonts w:cs="Arial"/>
              </w:rPr>
            </w:pPr>
            <w:r w:rsidRPr="00AE071C">
              <w:rPr>
                <w:rFonts w:cs="Arial"/>
              </w:rPr>
              <w:fldChar w:fldCharType="begin">
                <w:ffData>
                  <w:name w:val="Text9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AB" w14:textId="77777777" w:rsidR="007726F4" w:rsidRPr="00AE071C" w:rsidRDefault="007726F4" w:rsidP="00A428E9">
            <w:pPr>
              <w:jc w:val="center"/>
              <w:rPr>
                <w:rFonts w:cs="Arial"/>
              </w:rPr>
            </w:pPr>
            <w:r w:rsidRPr="00AE071C">
              <w:rPr>
                <w:rFonts w:cs="Arial"/>
              </w:rPr>
              <w:t>6B</w:t>
            </w:r>
          </w:p>
        </w:tc>
        <w:tc>
          <w:tcPr>
            <w:tcW w:w="851" w:type="dxa"/>
            <w:shd w:val="clear" w:color="auto" w:fill="FFFFFF"/>
            <w:vAlign w:val="center"/>
          </w:tcPr>
          <w:p w14:paraId="52C121AC" w14:textId="77777777" w:rsidR="007726F4" w:rsidRPr="00AE071C" w:rsidRDefault="007726F4" w:rsidP="00A428E9">
            <w:pPr>
              <w:jc w:val="center"/>
              <w:rPr>
                <w:rFonts w:cs="Arial"/>
              </w:rPr>
            </w:pPr>
            <w:r w:rsidRPr="00AE071C">
              <w:rPr>
                <w:rFonts w:cs="Arial"/>
              </w:rPr>
              <w:t>6P</w:t>
            </w:r>
          </w:p>
        </w:tc>
        <w:tc>
          <w:tcPr>
            <w:tcW w:w="992" w:type="dxa"/>
            <w:shd w:val="clear" w:color="auto" w:fill="FFFFFF"/>
            <w:vAlign w:val="center"/>
          </w:tcPr>
          <w:p w14:paraId="52C121AD" w14:textId="77777777" w:rsidR="007726F4" w:rsidRPr="00AE071C" w:rsidRDefault="007726F4" w:rsidP="00A428E9">
            <w:pPr>
              <w:jc w:val="center"/>
              <w:rPr>
                <w:rFonts w:cs="Arial"/>
              </w:rPr>
            </w:pPr>
            <w:r w:rsidRPr="00AE071C">
              <w:rPr>
                <w:rFonts w:cs="Arial"/>
              </w:rPr>
              <w:t>6C</w:t>
            </w:r>
          </w:p>
        </w:tc>
        <w:tc>
          <w:tcPr>
            <w:tcW w:w="1276" w:type="dxa"/>
            <w:shd w:val="clear" w:color="auto" w:fill="FFFFFF"/>
            <w:vAlign w:val="center"/>
          </w:tcPr>
          <w:p w14:paraId="52C121AE" w14:textId="77777777" w:rsidR="007726F4" w:rsidRPr="00AE071C" w:rsidRDefault="007726F4" w:rsidP="00A428E9">
            <w:pPr>
              <w:jc w:val="center"/>
              <w:rPr>
                <w:rFonts w:cs="Arial"/>
              </w:rPr>
            </w:pPr>
            <w:r w:rsidRPr="00AE071C">
              <w:rPr>
                <w:rFonts w:cs="Arial"/>
              </w:rPr>
              <w:t>6D   6K</w:t>
            </w:r>
          </w:p>
        </w:tc>
        <w:tc>
          <w:tcPr>
            <w:tcW w:w="1842" w:type="dxa"/>
            <w:shd w:val="clear" w:color="auto" w:fill="FFFFFF"/>
            <w:vAlign w:val="center"/>
          </w:tcPr>
          <w:p w14:paraId="52C121AF" w14:textId="77777777" w:rsidR="007726F4" w:rsidRPr="00AE071C" w:rsidRDefault="007726F4" w:rsidP="000B7476">
            <w:pPr>
              <w:rPr>
                <w:rFonts w:cs="Arial"/>
              </w:rPr>
            </w:pPr>
            <w:r w:rsidRPr="00AE071C">
              <w:rPr>
                <w:rFonts w:cs="Arial"/>
              </w:rPr>
              <w:t xml:space="preserve">6 </w:t>
            </w:r>
            <w:r w:rsidRPr="00AE071C">
              <w:rPr>
                <w:rFonts w:cs="Arial"/>
              </w:rPr>
              <w:fldChar w:fldCharType="begin">
                <w:ffData>
                  <w:name w:val="Text112"/>
                  <w:enabled/>
                  <w:calcOnExit w:val="0"/>
                  <w:textInput/>
                </w:ffData>
              </w:fldChar>
            </w:r>
            <w:bookmarkStart w:id="47" w:name="Text112"/>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7"/>
          </w:p>
        </w:tc>
        <w:tc>
          <w:tcPr>
            <w:tcW w:w="1843" w:type="dxa"/>
            <w:gridSpan w:val="2"/>
            <w:shd w:val="clear" w:color="auto" w:fill="FFFFFF"/>
            <w:vAlign w:val="center"/>
          </w:tcPr>
          <w:p w14:paraId="52C121B0" w14:textId="77777777" w:rsidR="007726F4" w:rsidRPr="00AE071C" w:rsidRDefault="007726F4" w:rsidP="000B7476">
            <w:pPr>
              <w:rPr>
                <w:rFonts w:cs="Arial"/>
              </w:rPr>
            </w:pPr>
          </w:p>
        </w:tc>
      </w:tr>
      <w:tr w:rsidR="007726F4" w:rsidRPr="00AE071C" w14:paraId="52C121BB" w14:textId="77777777" w:rsidTr="00AF3912">
        <w:trPr>
          <w:trHeight w:val="397"/>
        </w:trPr>
        <w:tc>
          <w:tcPr>
            <w:tcW w:w="675" w:type="dxa"/>
            <w:tcBorders>
              <w:bottom w:val="single" w:sz="4" w:space="0" w:color="auto"/>
            </w:tcBorders>
            <w:vAlign w:val="center"/>
          </w:tcPr>
          <w:p w14:paraId="52C121B2" w14:textId="77777777" w:rsidR="007726F4" w:rsidRPr="00AE071C" w:rsidRDefault="007726F4" w:rsidP="000B7476">
            <w:pPr>
              <w:rPr>
                <w:rFonts w:cs="Arial"/>
              </w:rPr>
            </w:pPr>
            <w:r w:rsidRPr="00AE071C">
              <w:rPr>
                <w:rFonts w:cs="Arial"/>
              </w:rPr>
              <w:t>7</w:t>
            </w:r>
          </w:p>
        </w:tc>
        <w:tc>
          <w:tcPr>
            <w:tcW w:w="1418" w:type="dxa"/>
            <w:tcBorders>
              <w:bottom w:val="single" w:sz="4" w:space="0" w:color="auto"/>
            </w:tcBorders>
            <w:vAlign w:val="center"/>
          </w:tcPr>
          <w:p w14:paraId="52C121B3" w14:textId="77777777" w:rsidR="007726F4" w:rsidRPr="00AE071C" w:rsidRDefault="007726F4" w:rsidP="000B7476">
            <w:pPr>
              <w:rPr>
                <w:rFonts w:cs="Arial"/>
              </w:rPr>
            </w:pPr>
            <w:r w:rsidRPr="00AE071C">
              <w:rPr>
                <w:rFonts w:cs="Arial"/>
              </w:rPr>
              <w:fldChar w:fldCharType="begin">
                <w:ffData>
                  <w:name w:val="Text93"/>
                  <w:enabled/>
                  <w:calcOnExit w:val="0"/>
                  <w:textInput/>
                </w:ffData>
              </w:fldChar>
            </w:r>
            <w:bookmarkStart w:id="48" w:name="Text93"/>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8"/>
          </w:p>
        </w:tc>
        <w:tc>
          <w:tcPr>
            <w:tcW w:w="1276" w:type="dxa"/>
            <w:tcBorders>
              <w:bottom w:val="single" w:sz="4" w:space="0" w:color="auto"/>
            </w:tcBorders>
            <w:vAlign w:val="center"/>
          </w:tcPr>
          <w:p w14:paraId="52C121B4" w14:textId="77777777" w:rsidR="007726F4" w:rsidRPr="00AE071C" w:rsidRDefault="007726F4" w:rsidP="000B7476">
            <w:pPr>
              <w:rPr>
                <w:rFonts w:cs="Arial"/>
              </w:rPr>
            </w:pPr>
            <w:r w:rsidRPr="00AE071C">
              <w:rPr>
                <w:rFonts w:cs="Arial"/>
              </w:rPr>
              <w:fldChar w:fldCharType="begin">
                <w:ffData>
                  <w:name w:val="Text9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B5" w14:textId="77777777" w:rsidR="007726F4" w:rsidRPr="00AE071C" w:rsidRDefault="007726F4" w:rsidP="00A428E9">
            <w:pPr>
              <w:jc w:val="center"/>
              <w:rPr>
                <w:rFonts w:cs="Arial"/>
              </w:rPr>
            </w:pPr>
            <w:r w:rsidRPr="00AE071C">
              <w:rPr>
                <w:rFonts w:cs="Arial"/>
              </w:rPr>
              <w:t>7B</w:t>
            </w:r>
          </w:p>
        </w:tc>
        <w:tc>
          <w:tcPr>
            <w:tcW w:w="851" w:type="dxa"/>
            <w:tcBorders>
              <w:bottom w:val="single" w:sz="4" w:space="0" w:color="auto"/>
            </w:tcBorders>
            <w:vAlign w:val="center"/>
          </w:tcPr>
          <w:p w14:paraId="52C121B6" w14:textId="77777777" w:rsidR="007726F4" w:rsidRPr="00AE071C" w:rsidRDefault="007726F4" w:rsidP="00A428E9">
            <w:pPr>
              <w:jc w:val="center"/>
              <w:rPr>
                <w:rFonts w:cs="Arial"/>
              </w:rPr>
            </w:pPr>
            <w:r w:rsidRPr="00AE071C">
              <w:rPr>
                <w:rFonts w:cs="Arial"/>
              </w:rPr>
              <w:t>7P</w:t>
            </w:r>
          </w:p>
        </w:tc>
        <w:tc>
          <w:tcPr>
            <w:tcW w:w="992" w:type="dxa"/>
            <w:tcBorders>
              <w:bottom w:val="single" w:sz="4" w:space="0" w:color="auto"/>
            </w:tcBorders>
            <w:vAlign w:val="center"/>
          </w:tcPr>
          <w:p w14:paraId="52C121B7" w14:textId="77777777" w:rsidR="007726F4" w:rsidRPr="00AE071C" w:rsidRDefault="007726F4" w:rsidP="00A428E9">
            <w:pPr>
              <w:jc w:val="center"/>
              <w:rPr>
                <w:rFonts w:cs="Arial"/>
              </w:rPr>
            </w:pPr>
            <w:r w:rsidRPr="00AE071C">
              <w:rPr>
                <w:rFonts w:cs="Arial"/>
              </w:rPr>
              <w:t>7C</w:t>
            </w:r>
          </w:p>
        </w:tc>
        <w:tc>
          <w:tcPr>
            <w:tcW w:w="1276" w:type="dxa"/>
            <w:tcBorders>
              <w:bottom w:val="single" w:sz="4" w:space="0" w:color="auto"/>
            </w:tcBorders>
            <w:vAlign w:val="center"/>
          </w:tcPr>
          <w:p w14:paraId="52C121B8" w14:textId="77777777" w:rsidR="007726F4" w:rsidRPr="00AE071C" w:rsidRDefault="007726F4" w:rsidP="00A428E9">
            <w:pPr>
              <w:jc w:val="center"/>
              <w:rPr>
                <w:rFonts w:cs="Arial"/>
              </w:rPr>
            </w:pPr>
            <w:r w:rsidRPr="00AE071C">
              <w:rPr>
                <w:rFonts w:cs="Arial"/>
              </w:rPr>
              <w:t>7D   7K</w:t>
            </w:r>
          </w:p>
        </w:tc>
        <w:tc>
          <w:tcPr>
            <w:tcW w:w="1842" w:type="dxa"/>
            <w:tcBorders>
              <w:bottom w:val="single" w:sz="4" w:space="0" w:color="auto"/>
            </w:tcBorders>
            <w:vAlign w:val="center"/>
          </w:tcPr>
          <w:p w14:paraId="52C121B9" w14:textId="77777777" w:rsidR="007726F4" w:rsidRPr="00AE071C" w:rsidRDefault="007726F4" w:rsidP="000B7476">
            <w:pPr>
              <w:rPr>
                <w:rFonts w:cs="Arial"/>
              </w:rPr>
            </w:pPr>
            <w:r w:rsidRPr="00AE071C">
              <w:rPr>
                <w:rFonts w:cs="Arial"/>
              </w:rPr>
              <w:t xml:space="preserve">7 </w:t>
            </w:r>
            <w:r w:rsidRPr="00AE071C">
              <w:rPr>
                <w:rFonts w:cs="Arial"/>
              </w:rPr>
              <w:fldChar w:fldCharType="begin">
                <w:ffData>
                  <w:name w:val="Text126"/>
                  <w:enabled/>
                  <w:calcOnExit w:val="0"/>
                  <w:textInput/>
                </w:ffData>
              </w:fldChar>
            </w:r>
            <w:bookmarkStart w:id="49" w:name="Text126"/>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49"/>
          </w:p>
        </w:tc>
        <w:tc>
          <w:tcPr>
            <w:tcW w:w="1843" w:type="dxa"/>
            <w:gridSpan w:val="2"/>
            <w:tcBorders>
              <w:bottom w:val="single" w:sz="4" w:space="0" w:color="auto"/>
            </w:tcBorders>
            <w:vAlign w:val="center"/>
          </w:tcPr>
          <w:p w14:paraId="52C121BA" w14:textId="77777777" w:rsidR="007726F4" w:rsidRPr="00AE071C" w:rsidRDefault="007726F4" w:rsidP="000B7476">
            <w:pPr>
              <w:rPr>
                <w:rFonts w:cs="Arial"/>
              </w:rPr>
            </w:pPr>
          </w:p>
        </w:tc>
      </w:tr>
      <w:tr w:rsidR="007726F4" w:rsidRPr="00AE071C" w14:paraId="52C121C5" w14:textId="77777777" w:rsidTr="00AF3912">
        <w:trPr>
          <w:trHeight w:val="397"/>
        </w:trPr>
        <w:tc>
          <w:tcPr>
            <w:tcW w:w="675" w:type="dxa"/>
            <w:shd w:val="clear" w:color="auto" w:fill="FFFFFF"/>
            <w:vAlign w:val="center"/>
          </w:tcPr>
          <w:p w14:paraId="52C121BC" w14:textId="77777777" w:rsidR="007726F4" w:rsidRPr="00AE071C" w:rsidRDefault="007726F4" w:rsidP="000B7476">
            <w:pPr>
              <w:rPr>
                <w:rFonts w:cs="Arial"/>
              </w:rPr>
            </w:pPr>
            <w:r w:rsidRPr="00AE071C">
              <w:rPr>
                <w:rFonts w:cs="Arial"/>
              </w:rPr>
              <w:t>8</w:t>
            </w:r>
          </w:p>
        </w:tc>
        <w:tc>
          <w:tcPr>
            <w:tcW w:w="1418" w:type="dxa"/>
            <w:shd w:val="clear" w:color="auto" w:fill="FFFFFF"/>
            <w:vAlign w:val="center"/>
          </w:tcPr>
          <w:p w14:paraId="52C121BD" w14:textId="77777777" w:rsidR="007726F4" w:rsidRPr="00AE071C" w:rsidRDefault="007726F4" w:rsidP="000B7476">
            <w:pPr>
              <w:rPr>
                <w:rFonts w:cs="Arial"/>
              </w:rPr>
            </w:pPr>
            <w:r w:rsidRPr="00AE071C">
              <w:rPr>
                <w:rFonts w:cs="Arial"/>
              </w:rPr>
              <w:fldChar w:fldCharType="begin">
                <w:ffData>
                  <w:name w:val="Text94"/>
                  <w:enabled/>
                  <w:calcOnExit w:val="0"/>
                  <w:textInput/>
                </w:ffData>
              </w:fldChar>
            </w:r>
            <w:bookmarkStart w:id="50" w:name="Text94"/>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0"/>
          </w:p>
        </w:tc>
        <w:tc>
          <w:tcPr>
            <w:tcW w:w="1276" w:type="dxa"/>
            <w:shd w:val="clear" w:color="auto" w:fill="FFFFFF"/>
            <w:vAlign w:val="center"/>
          </w:tcPr>
          <w:p w14:paraId="52C121BE" w14:textId="77777777" w:rsidR="007726F4" w:rsidRPr="00AE071C" w:rsidRDefault="007726F4" w:rsidP="000B7476">
            <w:pPr>
              <w:rPr>
                <w:rFonts w:cs="Arial"/>
              </w:rPr>
            </w:pPr>
            <w:r w:rsidRPr="00AE071C">
              <w:rPr>
                <w:rFonts w:cs="Arial"/>
              </w:rPr>
              <w:fldChar w:fldCharType="begin">
                <w:ffData>
                  <w:name w:val="Text94"/>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BF" w14:textId="77777777" w:rsidR="007726F4" w:rsidRPr="00AE071C" w:rsidRDefault="007726F4" w:rsidP="00A428E9">
            <w:pPr>
              <w:jc w:val="center"/>
              <w:rPr>
                <w:rFonts w:cs="Arial"/>
              </w:rPr>
            </w:pPr>
            <w:r w:rsidRPr="00AE071C">
              <w:rPr>
                <w:rFonts w:cs="Arial"/>
              </w:rPr>
              <w:t>8B</w:t>
            </w:r>
          </w:p>
        </w:tc>
        <w:tc>
          <w:tcPr>
            <w:tcW w:w="851" w:type="dxa"/>
            <w:shd w:val="clear" w:color="auto" w:fill="FFFFFF"/>
            <w:vAlign w:val="center"/>
          </w:tcPr>
          <w:p w14:paraId="52C121C0" w14:textId="77777777" w:rsidR="007726F4" w:rsidRPr="00AE071C" w:rsidRDefault="007726F4" w:rsidP="00A428E9">
            <w:pPr>
              <w:jc w:val="center"/>
              <w:rPr>
                <w:rFonts w:cs="Arial"/>
              </w:rPr>
            </w:pPr>
            <w:r w:rsidRPr="00AE071C">
              <w:rPr>
                <w:rFonts w:cs="Arial"/>
              </w:rPr>
              <w:t>8P</w:t>
            </w:r>
          </w:p>
        </w:tc>
        <w:tc>
          <w:tcPr>
            <w:tcW w:w="992" w:type="dxa"/>
            <w:shd w:val="clear" w:color="auto" w:fill="FFFFFF"/>
            <w:vAlign w:val="center"/>
          </w:tcPr>
          <w:p w14:paraId="52C121C1" w14:textId="77777777" w:rsidR="007726F4" w:rsidRPr="00AE071C" w:rsidRDefault="007726F4" w:rsidP="00A428E9">
            <w:pPr>
              <w:jc w:val="center"/>
              <w:rPr>
                <w:rFonts w:cs="Arial"/>
              </w:rPr>
            </w:pPr>
            <w:r w:rsidRPr="00AE071C">
              <w:rPr>
                <w:rFonts w:cs="Arial"/>
              </w:rPr>
              <w:t>8C</w:t>
            </w:r>
          </w:p>
        </w:tc>
        <w:tc>
          <w:tcPr>
            <w:tcW w:w="1276" w:type="dxa"/>
            <w:shd w:val="clear" w:color="auto" w:fill="FFFFFF"/>
            <w:vAlign w:val="center"/>
          </w:tcPr>
          <w:p w14:paraId="52C121C2" w14:textId="77777777" w:rsidR="007726F4" w:rsidRPr="00AE071C" w:rsidRDefault="007726F4" w:rsidP="00A428E9">
            <w:pPr>
              <w:jc w:val="center"/>
              <w:rPr>
                <w:rFonts w:cs="Arial"/>
              </w:rPr>
            </w:pPr>
            <w:r w:rsidRPr="00AE071C">
              <w:rPr>
                <w:rFonts w:cs="Arial"/>
              </w:rPr>
              <w:t>8D   8K</w:t>
            </w:r>
          </w:p>
        </w:tc>
        <w:tc>
          <w:tcPr>
            <w:tcW w:w="1842" w:type="dxa"/>
            <w:shd w:val="clear" w:color="auto" w:fill="FFFFFF"/>
            <w:vAlign w:val="center"/>
          </w:tcPr>
          <w:p w14:paraId="52C121C3" w14:textId="77777777" w:rsidR="007726F4" w:rsidRPr="00AE071C" w:rsidRDefault="007726F4" w:rsidP="000B7476">
            <w:pPr>
              <w:rPr>
                <w:rFonts w:cs="Arial"/>
              </w:rPr>
            </w:pPr>
            <w:r w:rsidRPr="00AE071C">
              <w:rPr>
                <w:rFonts w:cs="Arial"/>
              </w:rPr>
              <w:t xml:space="preserve">8 </w:t>
            </w:r>
            <w:r w:rsidRPr="00AE071C">
              <w:rPr>
                <w:rFonts w:cs="Arial"/>
              </w:rPr>
              <w:fldChar w:fldCharType="begin">
                <w:ffData>
                  <w:name w:val="Text125"/>
                  <w:enabled/>
                  <w:calcOnExit w:val="0"/>
                  <w:textInput/>
                </w:ffData>
              </w:fldChar>
            </w:r>
            <w:bookmarkStart w:id="51" w:name="Text125"/>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1"/>
          </w:p>
        </w:tc>
        <w:tc>
          <w:tcPr>
            <w:tcW w:w="1843" w:type="dxa"/>
            <w:gridSpan w:val="2"/>
            <w:shd w:val="clear" w:color="auto" w:fill="FFFFFF"/>
            <w:vAlign w:val="center"/>
          </w:tcPr>
          <w:p w14:paraId="52C121C4" w14:textId="77777777" w:rsidR="007726F4" w:rsidRPr="00AE071C" w:rsidRDefault="007726F4" w:rsidP="000B7476">
            <w:pPr>
              <w:rPr>
                <w:rFonts w:cs="Arial"/>
              </w:rPr>
            </w:pPr>
          </w:p>
        </w:tc>
      </w:tr>
      <w:tr w:rsidR="007726F4" w:rsidRPr="00AE071C" w14:paraId="52C121CF" w14:textId="77777777" w:rsidTr="00AF3912">
        <w:trPr>
          <w:trHeight w:val="397"/>
        </w:trPr>
        <w:tc>
          <w:tcPr>
            <w:tcW w:w="675" w:type="dxa"/>
            <w:tcBorders>
              <w:bottom w:val="single" w:sz="4" w:space="0" w:color="auto"/>
            </w:tcBorders>
            <w:vAlign w:val="center"/>
          </w:tcPr>
          <w:p w14:paraId="52C121C6" w14:textId="77777777" w:rsidR="007726F4" w:rsidRPr="00AE071C" w:rsidRDefault="007726F4" w:rsidP="000B7476">
            <w:pPr>
              <w:rPr>
                <w:rFonts w:cs="Arial"/>
              </w:rPr>
            </w:pPr>
            <w:r w:rsidRPr="00AE071C">
              <w:rPr>
                <w:rFonts w:cs="Arial"/>
              </w:rPr>
              <w:t>9</w:t>
            </w:r>
          </w:p>
        </w:tc>
        <w:tc>
          <w:tcPr>
            <w:tcW w:w="1418" w:type="dxa"/>
            <w:tcBorders>
              <w:bottom w:val="single" w:sz="4" w:space="0" w:color="auto"/>
            </w:tcBorders>
            <w:vAlign w:val="center"/>
          </w:tcPr>
          <w:p w14:paraId="52C121C7" w14:textId="77777777" w:rsidR="007726F4" w:rsidRPr="00AE071C" w:rsidRDefault="007726F4" w:rsidP="000B7476">
            <w:pPr>
              <w:rPr>
                <w:rFonts w:cs="Arial"/>
              </w:rPr>
            </w:pPr>
            <w:r w:rsidRPr="00AE071C">
              <w:rPr>
                <w:rFonts w:cs="Arial"/>
              </w:rPr>
              <w:fldChar w:fldCharType="begin">
                <w:ffData>
                  <w:name w:val="Text95"/>
                  <w:enabled/>
                  <w:calcOnExit w:val="0"/>
                  <w:textInput/>
                </w:ffData>
              </w:fldChar>
            </w:r>
            <w:bookmarkStart w:id="52" w:name="Text95"/>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2"/>
          </w:p>
        </w:tc>
        <w:tc>
          <w:tcPr>
            <w:tcW w:w="1276" w:type="dxa"/>
            <w:tcBorders>
              <w:bottom w:val="single" w:sz="4" w:space="0" w:color="auto"/>
            </w:tcBorders>
            <w:vAlign w:val="center"/>
          </w:tcPr>
          <w:p w14:paraId="52C121C8" w14:textId="77777777" w:rsidR="007726F4" w:rsidRPr="00AE071C" w:rsidRDefault="007726F4" w:rsidP="000B7476">
            <w:pPr>
              <w:rPr>
                <w:rFonts w:cs="Arial"/>
              </w:rPr>
            </w:pPr>
            <w:r w:rsidRPr="00AE071C">
              <w:rPr>
                <w:rFonts w:cs="Arial"/>
              </w:rPr>
              <w:fldChar w:fldCharType="begin">
                <w:ffData>
                  <w:name w:val="Text95"/>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C9" w14:textId="77777777" w:rsidR="007726F4" w:rsidRPr="00AE071C" w:rsidRDefault="007726F4" w:rsidP="00A428E9">
            <w:pPr>
              <w:jc w:val="center"/>
              <w:rPr>
                <w:rFonts w:cs="Arial"/>
              </w:rPr>
            </w:pPr>
            <w:r w:rsidRPr="00AE071C">
              <w:rPr>
                <w:rFonts w:cs="Arial"/>
              </w:rPr>
              <w:t>9B</w:t>
            </w:r>
          </w:p>
        </w:tc>
        <w:tc>
          <w:tcPr>
            <w:tcW w:w="851" w:type="dxa"/>
            <w:tcBorders>
              <w:bottom w:val="single" w:sz="4" w:space="0" w:color="auto"/>
            </w:tcBorders>
            <w:vAlign w:val="center"/>
          </w:tcPr>
          <w:p w14:paraId="52C121CA" w14:textId="77777777" w:rsidR="007726F4" w:rsidRPr="00AE071C" w:rsidRDefault="007726F4" w:rsidP="00A428E9">
            <w:pPr>
              <w:jc w:val="center"/>
              <w:rPr>
                <w:rFonts w:cs="Arial"/>
              </w:rPr>
            </w:pPr>
            <w:r w:rsidRPr="00AE071C">
              <w:rPr>
                <w:rFonts w:cs="Arial"/>
              </w:rPr>
              <w:t>9P</w:t>
            </w:r>
          </w:p>
        </w:tc>
        <w:tc>
          <w:tcPr>
            <w:tcW w:w="992" w:type="dxa"/>
            <w:tcBorders>
              <w:bottom w:val="single" w:sz="4" w:space="0" w:color="auto"/>
            </w:tcBorders>
            <w:vAlign w:val="center"/>
          </w:tcPr>
          <w:p w14:paraId="52C121CB" w14:textId="77777777" w:rsidR="007726F4" w:rsidRPr="00AE071C" w:rsidRDefault="007726F4" w:rsidP="00A428E9">
            <w:pPr>
              <w:jc w:val="center"/>
              <w:rPr>
                <w:rFonts w:cs="Arial"/>
              </w:rPr>
            </w:pPr>
            <w:r w:rsidRPr="00AE071C">
              <w:rPr>
                <w:rFonts w:cs="Arial"/>
              </w:rPr>
              <w:t>9C</w:t>
            </w:r>
          </w:p>
        </w:tc>
        <w:tc>
          <w:tcPr>
            <w:tcW w:w="1276" w:type="dxa"/>
            <w:tcBorders>
              <w:bottom w:val="single" w:sz="4" w:space="0" w:color="auto"/>
            </w:tcBorders>
            <w:vAlign w:val="center"/>
          </w:tcPr>
          <w:p w14:paraId="52C121CC" w14:textId="77777777" w:rsidR="007726F4" w:rsidRPr="00AE071C" w:rsidRDefault="007726F4" w:rsidP="00A428E9">
            <w:pPr>
              <w:jc w:val="center"/>
              <w:rPr>
                <w:rFonts w:cs="Arial"/>
              </w:rPr>
            </w:pPr>
            <w:r w:rsidRPr="00AE071C">
              <w:rPr>
                <w:rFonts w:cs="Arial"/>
              </w:rPr>
              <w:t>9D   9K</w:t>
            </w:r>
          </w:p>
        </w:tc>
        <w:tc>
          <w:tcPr>
            <w:tcW w:w="1842" w:type="dxa"/>
            <w:tcBorders>
              <w:bottom w:val="single" w:sz="4" w:space="0" w:color="auto"/>
            </w:tcBorders>
            <w:vAlign w:val="center"/>
          </w:tcPr>
          <w:p w14:paraId="52C121CD" w14:textId="77777777" w:rsidR="007726F4" w:rsidRPr="00AE071C" w:rsidRDefault="007726F4" w:rsidP="000B7476">
            <w:pPr>
              <w:rPr>
                <w:rFonts w:cs="Arial"/>
              </w:rPr>
            </w:pPr>
            <w:r w:rsidRPr="00AE071C">
              <w:rPr>
                <w:rFonts w:cs="Arial"/>
              </w:rPr>
              <w:t xml:space="preserve">9 </w:t>
            </w:r>
            <w:r w:rsidRPr="00AE071C">
              <w:rPr>
                <w:rFonts w:cs="Arial"/>
              </w:rPr>
              <w:fldChar w:fldCharType="begin">
                <w:ffData>
                  <w:name w:val="Text124"/>
                  <w:enabled/>
                  <w:calcOnExit w:val="0"/>
                  <w:textInput/>
                </w:ffData>
              </w:fldChar>
            </w:r>
            <w:bookmarkStart w:id="53" w:name="Text124"/>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3"/>
          </w:p>
        </w:tc>
        <w:tc>
          <w:tcPr>
            <w:tcW w:w="1843" w:type="dxa"/>
            <w:gridSpan w:val="2"/>
            <w:tcBorders>
              <w:bottom w:val="single" w:sz="4" w:space="0" w:color="auto"/>
            </w:tcBorders>
            <w:vAlign w:val="center"/>
          </w:tcPr>
          <w:p w14:paraId="52C121CE" w14:textId="77777777" w:rsidR="007726F4" w:rsidRPr="00AE071C" w:rsidRDefault="007726F4" w:rsidP="000B7476">
            <w:pPr>
              <w:rPr>
                <w:rFonts w:cs="Arial"/>
              </w:rPr>
            </w:pPr>
          </w:p>
        </w:tc>
      </w:tr>
      <w:tr w:rsidR="007726F4" w:rsidRPr="00AE071C" w14:paraId="52C121D9" w14:textId="77777777" w:rsidTr="00AF3912">
        <w:trPr>
          <w:trHeight w:val="397"/>
        </w:trPr>
        <w:tc>
          <w:tcPr>
            <w:tcW w:w="675" w:type="dxa"/>
            <w:shd w:val="clear" w:color="auto" w:fill="FFFFFF"/>
            <w:vAlign w:val="center"/>
          </w:tcPr>
          <w:p w14:paraId="52C121D0" w14:textId="77777777" w:rsidR="007726F4" w:rsidRPr="00AE071C" w:rsidRDefault="007726F4" w:rsidP="000B7476">
            <w:pPr>
              <w:rPr>
                <w:rFonts w:cs="Arial"/>
              </w:rPr>
            </w:pPr>
            <w:r w:rsidRPr="00AE071C">
              <w:rPr>
                <w:rFonts w:cs="Arial"/>
              </w:rPr>
              <w:t>10</w:t>
            </w:r>
          </w:p>
        </w:tc>
        <w:tc>
          <w:tcPr>
            <w:tcW w:w="1418" w:type="dxa"/>
            <w:shd w:val="clear" w:color="auto" w:fill="FFFFFF"/>
            <w:vAlign w:val="center"/>
          </w:tcPr>
          <w:p w14:paraId="52C121D1" w14:textId="77777777" w:rsidR="007726F4" w:rsidRPr="00AE071C" w:rsidRDefault="007726F4" w:rsidP="000B7476">
            <w:pPr>
              <w:rPr>
                <w:rFonts w:cs="Arial"/>
              </w:rPr>
            </w:pPr>
            <w:r w:rsidRPr="00AE071C">
              <w:rPr>
                <w:rFonts w:cs="Arial"/>
              </w:rPr>
              <w:fldChar w:fldCharType="begin">
                <w:ffData>
                  <w:name w:val="Text96"/>
                  <w:enabled/>
                  <w:calcOnExit w:val="0"/>
                  <w:textInput/>
                </w:ffData>
              </w:fldChar>
            </w:r>
            <w:bookmarkStart w:id="54" w:name="Text96"/>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4"/>
          </w:p>
        </w:tc>
        <w:tc>
          <w:tcPr>
            <w:tcW w:w="1276" w:type="dxa"/>
            <w:shd w:val="clear" w:color="auto" w:fill="FFFFFF"/>
            <w:vAlign w:val="center"/>
          </w:tcPr>
          <w:p w14:paraId="52C121D2" w14:textId="77777777" w:rsidR="007726F4" w:rsidRPr="00AE071C" w:rsidRDefault="007726F4" w:rsidP="000B7476">
            <w:pPr>
              <w:rPr>
                <w:rFonts w:cs="Arial"/>
              </w:rPr>
            </w:pPr>
            <w:r w:rsidRPr="00AE071C">
              <w:rPr>
                <w:rFonts w:cs="Arial"/>
              </w:rPr>
              <w:fldChar w:fldCharType="begin">
                <w:ffData>
                  <w:name w:val="Text9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D3" w14:textId="77777777" w:rsidR="007726F4" w:rsidRPr="00AE071C" w:rsidRDefault="007726F4" w:rsidP="00A428E9">
            <w:pPr>
              <w:jc w:val="center"/>
              <w:rPr>
                <w:rFonts w:cs="Arial"/>
              </w:rPr>
            </w:pPr>
            <w:r w:rsidRPr="00AE071C">
              <w:rPr>
                <w:rFonts w:cs="Arial"/>
              </w:rPr>
              <w:t>10B</w:t>
            </w:r>
          </w:p>
        </w:tc>
        <w:tc>
          <w:tcPr>
            <w:tcW w:w="851" w:type="dxa"/>
            <w:shd w:val="clear" w:color="auto" w:fill="FFFFFF"/>
            <w:vAlign w:val="center"/>
          </w:tcPr>
          <w:p w14:paraId="52C121D4" w14:textId="77777777" w:rsidR="007726F4" w:rsidRPr="00AE071C" w:rsidRDefault="007726F4" w:rsidP="00A428E9">
            <w:pPr>
              <w:jc w:val="center"/>
              <w:rPr>
                <w:rFonts w:cs="Arial"/>
              </w:rPr>
            </w:pPr>
            <w:r w:rsidRPr="00AE071C">
              <w:rPr>
                <w:rFonts w:cs="Arial"/>
              </w:rPr>
              <w:t>10P</w:t>
            </w:r>
          </w:p>
        </w:tc>
        <w:tc>
          <w:tcPr>
            <w:tcW w:w="992" w:type="dxa"/>
            <w:shd w:val="clear" w:color="auto" w:fill="FFFFFF"/>
            <w:vAlign w:val="center"/>
          </w:tcPr>
          <w:p w14:paraId="52C121D5" w14:textId="77777777" w:rsidR="007726F4" w:rsidRPr="00AE071C" w:rsidRDefault="007726F4" w:rsidP="00A428E9">
            <w:pPr>
              <w:jc w:val="center"/>
              <w:rPr>
                <w:rFonts w:cs="Arial"/>
              </w:rPr>
            </w:pPr>
            <w:r w:rsidRPr="00AE071C">
              <w:rPr>
                <w:rFonts w:cs="Arial"/>
              </w:rPr>
              <w:t>10C</w:t>
            </w:r>
          </w:p>
        </w:tc>
        <w:tc>
          <w:tcPr>
            <w:tcW w:w="1276" w:type="dxa"/>
            <w:shd w:val="clear" w:color="auto" w:fill="FFFFFF"/>
            <w:vAlign w:val="center"/>
          </w:tcPr>
          <w:p w14:paraId="52C121D6" w14:textId="77777777" w:rsidR="007726F4" w:rsidRPr="00AE071C" w:rsidRDefault="007726F4" w:rsidP="00A428E9">
            <w:pPr>
              <w:jc w:val="center"/>
              <w:rPr>
                <w:rFonts w:cs="Arial"/>
              </w:rPr>
            </w:pPr>
            <w:r w:rsidRPr="00AE071C">
              <w:rPr>
                <w:rFonts w:cs="Arial"/>
              </w:rPr>
              <w:t>10D  10K</w:t>
            </w:r>
          </w:p>
        </w:tc>
        <w:tc>
          <w:tcPr>
            <w:tcW w:w="1842" w:type="dxa"/>
            <w:shd w:val="clear" w:color="auto" w:fill="FFFFFF"/>
            <w:vAlign w:val="center"/>
          </w:tcPr>
          <w:p w14:paraId="52C121D7" w14:textId="77777777" w:rsidR="007726F4" w:rsidRPr="00AE071C" w:rsidRDefault="007726F4" w:rsidP="000B7476">
            <w:pPr>
              <w:rPr>
                <w:rFonts w:cs="Arial"/>
              </w:rPr>
            </w:pPr>
            <w:r w:rsidRPr="00AE071C">
              <w:rPr>
                <w:rFonts w:cs="Arial"/>
              </w:rPr>
              <w:t xml:space="preserve">10 </w:t>
            </w:r>
            <w:r w:rsidRPr="00AE071C">
              <w:rPr>
                <w:rFonts w:cs="Arial"/>
              </w:rPr>
              <w:fldChar w:fldCharType="begin">
                <w:ffData>
                  <w:name w:val="Text123"/>
                  <w:enabled/>
                  <w:calcOnExit w:val="0"/>
                  <w:textInput/>
                </w:ffData>
              </w:fldChar>
            </w:r>
            <w:bookmarkStart w:id="55" w:name="Text123"/>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5"/>
          </w:p>
        </w:tc>
        <w:tc>
          <w:tcPr>
            <w:tcW w:w="1843" w:type="dxa"/>
            <w:gridSpan w:val="2"/>
            <w:shd w:val="clear" w:color="auto" w:fill="FFFFFF"/>
            <w:vAlign w:val="center"/>
          </w:tcPr>
          <w:p w14:paraId="52C121D8" w14:textId="77777777" w:rsidR="007726F4" w:rsidRPr="00AE071C" w:rsidRDefault="007726F4" w:rsidP="000B7476">
            <w:pPr>
              <w:rPr>
                <w:rFonts w:cs="Arial"/>
              </w:rPr>
            </w:pPr>
          </w:p>
        </w:tc>
      </w:tr>
      <w:tr w:rsidR="007726F4" w:rsidRPr="00AE071C" w14:paraId="52C121E3" w14:textId="77777777" w:rsidTr="00AF3912">
        <w:trPr>
          <w:trHeight w:val="397"/>
        </w:trPr>
        <w:tc>
          <w:tcPr>
            <w:tcW w:w="675" w:type="dxa"/>
            <w:tcBorders>
              <w:bottom w:val="single" w:sz="4" w:space="0" w:color="auto"/>
            </w:tcBorders>
            <w:vAlign w:val="center"/>
          </w:tcPr>
          <w:p w14:paraId="52C121DA" w14:textId="77777777" w:rsidR="007726F4" w:rsidRPr="00AE071C" w:rsidRDefault="007726F4" w:rsidP="000B7476">
            <w:pPr>
              <w:rPr>
                <w:rFonts w:cs="Arial"/>
              </w:rPr>
            </w:pPr>
            <w:r w:rsidRPr="00AE071C">
              <w:rPr>
                <w:rFonts w:cs="Arial"/>
              </w:rPr>
              <w:t>11</w:t>
            </w:r>
          </w:p>
        </w:tc>
        <w:tc>
          <w:tcPr>
            <w:tcW w:w="1418" w:type="dxa"/>
            <w:tcBorders>
              <w:bottom w:val="single" w:sz="4" w:space="0" w:color="auto"/>
            </w:tcBorders>
            <w:vAlign w:val="center"/>
          </w:tcPr>
          <w:p w14:paraId="52C121DB" w14:textId="77777777" w:rsidR="007726F4" w:rsidRPr="00AE071C" w:rsidRDefault="007726F4" w:rsidP="000B7476">
            <w:pPr>
              <w:rPr>
                <w:rFonts w:cs="Arial"/>
              </w:rPr>
            </w:pPr>
            <w:r w:rsidRPr="00AE071C">
              <w:rPr>
                <w:rFonts w:cs="Arial"/>
              </w:rPr>
              <w:fldChar w:fldCharType="begin">
                <w:ffData>
                  <w:name w:val="Text97"/>
                  <w:enabled/>
                  <w:calcOnExit w:val="0"/>
                  <w:textInput/>
                </w:ffData>
              </w:fldChar>
            </w:r>
            <w:bookmarkStart w:id="56" w:name="Text97"/>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6"/>
          </w:p>
        </w:tc>
        <w:tc>
          <w:tcPr>
            <w:tcW w:w="1276" w:type="dxa"/>
            <w:tcBorders>
              <w:bottom w:val="single" w:sz="4" w:space="0" w:color="auto"/>
            </w:tcBorders>
            <w:vAlign w:val="center"/>
          </w:tcPr>
          <w:p w14:paraId="52C121DC" w14:textId="77777777" w:rsidR="007726F4" w:rsidRPr="00AE071C" w:rsidRDefault="007726F4" w:rsidP="000B7476">
            <w:pPr>
              <w:rPr>
                <w:rFonts w:cs="Arial"/>
              </w:rPr>
            </w:pPr>
            <w:r w:rsidRPr="00AE071C">
              <w:rPr>
                <w:rFonts w:cs="Arial"/>
              </w:rPr>
              <w:fldChar w:fldCharType="begin">
                <w:ffData>
                  <w:name w:val="Text97"/>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DD" w14:textId="77777777" w:rsidR="007726F4" w:rsidRPr="00AE071C" w:rsidRDefault="007726F4" w:rsidP="00A428E9">
            <w:pPr>
              <w:jc w:val="center"/>
              <w:rPr>
                <w:rFonts w:cs="Arial"/>
              </w:rPr>
            </w:pPr>
            <w:r w:rsidRPr="00AE071C">
              <w:rPr>
                <w:rFonts w:cs="Arial"/>
              </w:rPr>
              <w:t>11B</w:t>
            </w:r>
          </w:p>
        </w:tc>
        <w:tc>
          <w:tcPr>
            <w:tcW w:w="851" w:type="dxa"/>
            <w:tcBorders>
              <w:bottom w:val="single" w:sz="4" w:space="0" w:color="auto"/>
            </w:tcBorders>
            <w:vAlign w:val="center"/>
          </w:tcPr>
          <w:p w14:paraId="52C121DE" w14:textId="77777777" w:rsidR="007726F4" w:rsidRPr="00AE071C" w:rsidRDefault="007726F4" w:rsidP="00A428E9">
            <w:pPr>
              <w:jc w:val="center"/>
              <w:rPr>
                <w:rFonts w:cs="Arial"/>
              </w:rPr>
            </w:pPr>
            <w:r w:rsidRPr="00AE071C">
              <w:rPr>
                <w:rFonts w:cs="Arial"/>
              </w:rPr>
              <w:t>11P</w:t>
            </w:r>
          </w:p>
        </w:tc>
        <w:tc>
          <w:tcPr>
            <w:tcW w:w="992" w:type="dxa"/>
            <w:tcBorders>
              <w:bottom w:val="single" w:sz="4" w:space="0" w:color="auto"/>
            </w:tcBorders>
            <w:vAlign w:val="center"/>
          </w:tcPr>
          <w:p w14:paraId="52C121DF" w14:textId="77777777" w:rsidR="007726F4" w:rsidRPr="00AE071C" w:rsidRDefault="007726F4" w:rsidP="00A428E9">
            <w:pPr>
              <w:jc w:val="center"/>
              <w:rPr>
                <w:rFonts w:cs="Arial"/>
              </w:rPr>
            </w:pPr>
            <w:r w:rsidRPr="00AE071C">
              <w:rPr>
                <w:rFonts w:cs="Arial"/>
              </w:rPr>
              <w:t>11C</w:t>
            </w:r>
          </w:p>
        </w:tc>
        <w:tc>
          <w:tcPr>
            <w:tcW w:w="1276" w:type="dxa"/>
            <w:tcBorders>
              <w:bottom w:val="single" w:sz="4" w:space="0" w:color="auto"/>
            </w:tcBorders>
            <w:vAlign w:val="center"/>
          </w:tcPr>
          <w:p w14:paraId="52C121E0" w14:textId="77777777" w:rsidR="007726F4" w:rsidRPr="00AE071C" w:rsidRDefault="007726F4" w:rsidP="00A428E9">
            <w:pPr>
              <w:jc w:val="center"/>
              <w:rPr>
                <w:rFonts w:cs="Arial"/>
              </w:rPr>
            </w:pPr>
            <w:r w:rsidRPr="00AE071C">
              <w:rPr>
                <w:rFonts w:cs="Arial"/>
              </w:rPr>
              <w:t>11D  11K</w:t>
            </w:r>
          </w:p>
        </w:tc>
        <w:tc>
          <w:tcPr>
            <w:tcW w:w="1842" w:type="dxa"/>
            <w:tcBorders>
              <w:bottom w:val="single" w:sz="4" w:space="0" w:color="auto"/>
            </w:tcBorders>
            <w:vAlign w:val="center"/>
          </w:tcPr>
          <w:p w14:paraId="52C121E1" w14:textId="77777777" w:rsidR="007726F4" w:rsidRPr="00AE071C" w:rsidRDefault="007726F4" w:rsidP="000B7476">
            <w:pPr>
              <w:rPr>
                <w:rFonts w:cs="Arial"/>
              </w:rPr>
            </w:pPr>
            <w:r w:rsidRPr="00AE071C">
              <w:rPr>
                <w:rFonts w:cs="Arial"/>
              </w:rPr>
              <w:t xml:space="preserve">11 </w:t>
            </w:r>
            <w:r w:rsidRPr="00AE071C">
              <w:rPr>
                <w:rFonts w:cs="Arial"/>
              </w:rPr>
              <w:fldChar w:fldCharType="begin">
                <w:ffData>
                  <w:name w:val="Text122"/>
                  <w:enabled/>
                  <w:calcOnExit w:val="0"/>
                  <w:textInput/>
                </w:ffData>
              </w:fldChar>
            </w:r>
            <w:bookmarkStart w:id="57" w:name="Text122"/>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7"/>
          </w:p>
        </w:tc>
        <w:tc>
          <w:tcPr>
            <w:tcW w:w="1843" w:type="dxa"/>
            <w:gridSpan w:val="2"/>
            <w:tcBorders>
              <w:bottom w:val="single" w:sz="4" w:space="0" w:color="auto"/>
            </w:tcBorders>
            <w:vAlign w:val="center"/>
          </w:tcPr>
          <w:p w14:paraId="52C121E2" w14:textId="77777777" w:rsidR="007726F4" w:rsidRPr="00AE071C" w:rsidRDefault="007726F4" w:rsidP="000B7476">
            <w:pPr>
              <w:rPr>
                <w:rFonts w:cs="Arial"/>
              </w:rPr>
            </w:pPr>
          </w:p>
        </w:tc>
      </w:tr>
      <w:tr w:rsidR="007726F4" w:rsidRPr="00AE071C" w14:paraId="52C121ED" w14:textId="77777777" w:rsidTr="00AF3912">
        <w:trPr>
          <w:trHeight w:val="397"/>
        </w:trPr>
        <w:tc>
          <w:tcPr>
            <w:tcW w:w="675" w:type="dxa"/>
            <w:shd w:val="clear" w:color="auto" w:fill="FFFFFF"/>
            <w:vAlign w:val="center"/>
          </w:tcPr>
          <w:p w14:paraId="52C121E4" w14:textId="77777777" w:rsidR="007726F4" w:rsidRPr="00AE071C" w:rsidRDefault="007726F4" w:rsidP="000B7476">
            <w:pPr>
              <w:rPr>
                <w:rFonts w:cs="Arial"/>
              </w:rPr>
            </w:pPr>
            <w:r w:rsidRPr="00AE071C">
              <w:rPr>
                <w:rFonts w:cs="Arial"/>
              </w:rPr>
              <w:t>12</w:t>
            </w:r>
          </w:p>
        </w:tc>
        <w:tc>
          <w:tcPr>
            <w:tcW w:w="1418" w:type="dxa"/>
            <w:shd w:val="clear" w:color="auto" w:fill="FFFFFF"/>
            <w:vAlign w:val="center"/>
          </w:tcPr>
          <w:p w14:paraId="52C121E5" w14:textId="77777777" w:rsidR="007726F4" w:rsidRPr="00AE071C" w:rsidRDefault="007726F4" w:rsidP="000B7476">
            <w:pPr>
              <w:rPr>
                <w:rFonts w:cs="Arial"/>
              </w:rPr>
            </w:pPr>
            <w:r w:rsidRPr="00AE071C">
              <w:rPr>
                <w:rFonts w:cs="Arial"/>
              </w:rPr>
              <w:fldChar w:fldCharType="begin">
                <w:ffData>
                  <w:name w:val="Text98"/>
                  <w:enabled/>
                  <w:calcOnExit w:val="0"/>
                  <w:textInput/>
                </w:ffData>
              </w:fldChar>
            </w:r>
            <w:bookmarkStart w:id="58" w:name="Text98"/>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8"/>
          </w:p>
        </w:tc>
        <w:tc>
          <w:tcPr>
            <w:tcW w:w="1276" w:type="dxa"/>
            <w:shd w:val="clear" w:color="auto" w:fill="FFFFFF"/>
            <w:vAlign w:val="center"/>
          </w:tcPr>
          <w:p w14:paraId="52C121E6" w14:textId="77777777" w:rsidR="007726F4" w:rsidRPr="00AE071C" w:rsidRDefault="007726F4" w:rsidP="000B7476">
            <w:pPr>
              <w:rPr>
                <w:rFonts w:cs="Arial"/>
              </w:rPr>
            </w:pPr>
            <w:r w:rsidRPr="00AE071C">
              <w:rPr>
                <w:rFonts w:cs="Arial"/>
              </w:rPr>
              <w:fldChar w:fldCharType="begin">
                <w:ffData>
                  <w:name w:val="Text9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E7" w14:textId="77777777" w:rsidR="007726F4" w:rsidRPr="00AE071C" w:rsidRDefault="007726F4" w:rsidP="00A428E9">
            <w:pPr>
              <w:jc w:val="center"/>
              <w:rPr>
                <w:rFonts w:cs="Arial"/>
              </w:rPr>
            </w:pPr>
            <w:r w:rsidRPr="00AE071C">
              <w:rPr>
                <w:rFonts w:cs="Arial"/>
              </w:rPr>
              <w:t>12B</w:t>
            </w:r>
          </w:p>
        </w:tc>
        <w:tc>
          <w:tcPr>
            <w:tcW w:w="851" w:type="dxa"/>
            <w:shd w:val="clear" w:color="auto" w:fill="FFFFFF"/>
            <w:vAlign w:val="center"/>
          </w:tcPr>
          <w:p w14:paraId="52C121E8" w14:textId="77777777" w:rsidR="007726F4" w:rsidRPr="00AE071C" w:rsidRDefault="007726F4" w:rsidP="00A428E9">
            <w:pPr>
              <w:jc w:val="center"/>
              <w:rPr>
                <w:rFonts w:cs="Arial"/>
              </w:rPr>
            </w:pPr>
            <w:r w:rsidRPr="00AE071C">
              <w:rPr>
                <w:rFonts w:cs="Arial"/>
              </w:rPr>
              <w:t>12P</w:t>
            </w:r>
          </w:p>
        </w:tc>
        <w:tc>
          <w:tcPr>
            <w:tcW w:w="992" w:type="dxa"/>
            <w:shd w:val="clear" w:color="auto" w:fill="FFFFFF"/>
            <w:vAlign w:val="center"/>
          </w:tcPr>
          <w:p w14:paraId="52C121E9" w14:textId="77777777" w:rsidR="007726F4" w:rsidRPr="00AE071C" w:rsidRDefault="007726F4" w:rsidP="00A428E9">
            <w:pPr>
              <w:jc w:val="center"/>
              <w:rPr>
                <w:rFonts w:cs="Arial"/>
              </w:rPr>
            </w:pPr>
            <w:r w:rsidRPr="00AE071C">
              <w:rPr>
                <w:rFonts w:cs="Arial"/>
              </w:rPr>
              <w:t>12C</w:t>
            </w:r>
          </w:p>
        </w:tc>
        <w:tc>
          <w:tcPr>
            <w:tcW w:w="1276" w:type="dxa"/>
            <w:shd w:val="clear" w:color="auto" w:fill="FFFFFF"/>
            <w:vAlign w:val="center"/>
          </w:tcPr>
          <w:p w14:paraId="52C121EA" w14:textId="77777777" w:rsidR="007726F4" w:rsidRPr="00AE071C" w:rsidRDefault="007726F4" w:rsidP="00A428E9">
            <w:pPr>
              <w:jc w:val="center"/>
              <w:rPr>
                <w:rFonts w:cs="Arial"/>
              </w:rPr>
            </w:pPr>
            <w:r w:rsidRPr="00AE071C">
              <w:rPr>
                <w:rFonts w:cs="Arial"/>
              </w:rPr>
              <w:t>12D  12K</w:t>
            </w:r>
          </w:p>
        </w:tc>
        <w:tc>
          <w:tcPr>
            <w:tcW w:w="1842" w:type="dxa"/>
            <w:shd w:val="clear" w:color="auto" w:fill="FFFFFF"/>
            <w:vAlign w:val="center"/>
          </w:tcPr>
          <w:p w14:paraId="52C121EB" w14:textId="77777777" w:rsidR="007726F4" w:rsidRPr="00AE071C" w:rsidRDefault="007726F4" w:rsidP="000B7476">
            <w:pPr>
              <w:rPr>
                <w:rFonts w:cs="Arial"/>
              </w:rPr>
            </w:pPr>
            <w:r w:rsidRPr="00AE071C">
              <w:rPr>
                <w:rFonts w:cs="Arial"/>
              </w:rPr>
              <w:t xml:space="preserve">12 </w:t>
            </w:r>
            <w:r w:rsidRPr="00AE071C">
              <w:rPr>
                <w:rFonts w:cs="Arial"/>
              </w:rPr>
              <w:fldChar w:fldCharType="begin">
                <w:ffData>
                  <w:name w:val="Text121"/>
                  <w:enabled/>
                  <w:calcOnExit w:val="0"/>
                  <w:textInput/>
                </w:ffData>
              </w:fldChar>
            </w:r>
            <w:bookmarkStart w:id="59" w:name="Text121"/>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59"/>
          </w:p>
        </w:tc>
        <w:tc>
          <w:tcPr>
            <w:tcW w:w="1843" w:type="dxa"/>
            <w:gridSpan w:val="2"/>
            <w:shd w:val="clear" w:color="auto" w:fill="FFFFFF"/>
            <w:vAlign w:val="center"/>
          </w:tcPr>
          <w:p w14:paraId="52C121EC" w14:textId="77777777" w:rsidR="007726F4" w:rsidRPr="00AE071C" w:rsidRDefault="007726F4" w:rsidP="000B7476">
            <w:pPr>
              <w:rPr>
                <w:rFonts w:cs="Arial"/>
              </w:rPr>
            </w:pPr>
          </w:p>
        </w:tc>
      </w:tr>
      <w:tr w:rsidR="007726F4" w:rsidRPr="00AE071C" w14:paraId="52C121F7" w14:textId="77777777" w:rsidTr="00AF3912">
        <w:trPr>
          <w:trHeight w:val="397"/>
        </w:trPr>
        <w:tc>
          <w:tcPr>
            <w:tcW w:w="675" w:type="dxa"/>
            <w:tcBorders>
              <w:bottom w:val="single" w:sz="4" w:space="0" w:color="auto"/>
            </w:tcBorders>
            <w:vAlign w:val="center"/>
          </w:tcPr>
          <w:p w14:paraId="52C121EE" w14:textId="77777777" w:rsidR="007726F4" w:rsidRPr="00AE071C" w:rsidRDefault="007726F4" w:rsidP="000B7476">
            <w:pPr>
              <w:rPr>
                <w:rFonts w:cs="Arial"/>
              </w:rPr>
            </w:pPr>
            <w:r w:rsidRPr="00AE071C">
              <w:rPr>
                <w:rFonts w:cs="Arial"/>
              </w:rPr>
              <w:t>13</w:t>
            </w:r>
          </w:p>
        </w:tc>
        <w:tc>
          <w:tcPr>
            <w:tcW w:w="1418" w:type="dxa"/>
            <w:tcBorders>
              <w:bottom w:val="single" w:sz="4" w:space="0" w:color="auto"/>
            </w:tcBorders>
            <w:vAlign w:val="center"/>
          </w:tcPr>
          <w:p w14:paraId="52C121EF" w14:textId="77777777" w:rsidR="007726F4" w:rsidRPr="00AE071C" w:rsidRDefault="007726F4" w:rsidP="000B7476">
            <w:pPr>
              <w:rPr>
                <w:rFonts w:cs="Arial"/>
              </w:rPr>
            </w:pPr>
            <w:r w:rsidRPr="00AE071C">
              <w:rPr>
                <w:rFonts w:cs="Arial"/>
              </w:rPr>
              <w:fldChar w:fldCharType="begin">
                <w:ffData>
                  <w:name w:val="Text99"/>
                  <w:enabled/>
                  <w:calcOnExit w:val="0"/>
                  <w:textInput/>
                </w:ffData>
              </w:fldChar>
            </w:r>
            <w:bookmarkStart w:id="60" w:name="Text99"/>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0"/>
          </w:p>
        </w:tc>
        <w:tc>
          <w:tcPr>
            <w:tcW w:w="1276" w:type="dxa"/>
            <w:tcBorders>
              <w:bottom w:val="single" w:sz="4" w:space="0" w:color="auto"/>
            </w:tcBorders>
            <w:vAlign w:val="center"/>
          </w:tcPr>
          <w:p w14:paraId="52C121F0" w14:textId="77777777" w:rsidR="007726F4" w:rsidRPr="00AE071C" w:rsidRDefault="007726F4" w:rsidP="000B7476">
            <w:pPr>
              <w:rPr>
                <w:rFonts w:cs="Arial"/>
              </w:rPr>
            </w:pPr>
            <w:r w:rsidRPr="00AE071C">
              <w:rPr>
                <w:rFonts w:cs="Arial"/>
              </w:rPr>
              <w:fldChar w:fldCharType="begin">
                <w:ffData>
                  <w:name w:val="Text9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1F1" w14:textId="77777777" w:rsidR="007726F4" w:rsidRPr="00AE071C" w:rsidRDefault="007726F4" w:rsidP="00A428E9">
            <w:pPr>
              <w:jc w:val="center"/>
              <w:rPr>
                <w:rFonts w:cs="Arial"/>
              </w:rPr>
            </w:pPr>
            <w:r w:rsidRPr="00AE071C">
              <w:rPr>
                <w:rFonts w:cs="Arial"/>
              </w:rPr>
              <w:t>13B</w:t>
            </w:r>
          </w:p>
        </w:tc>
        <w:tc>
          <w:tcPr>
            <w:tcW w:w="851" w:type="dxa"/>
            <w:tcBorders>
              <w:bottom w:val="single" w:sz="4" w:space="0" w:color="auto"/>
            </w:tcBorders>
            <w:vAlign w:val="center"/>
          </w:tcPr>
          <w:p w14:paraId="52C121F2" w14:textId="77777777" w:rsidR="007726F4" w:rsidRPr="00AE071C" w:rsidRDefault="007726F4" w:rsidP="00A428E9">
            <w:pPr>
              <w:jc w:val="center"/>
              <w:rPr>
                <w:rFonts w:cs="Arial"/>
              </w:rPr>
            </w:pPr>
            <w:r w:rsidRPr="00AE071C">
              <w:rPr>
                <w:rFonts w:cs="Arial"/>
              </w:rPr>
              <w:t>13P</w:t>
            </w:r>
          </w:p>
        </w:tc>
        <w:tc>
          <w:tcPr>
            <w:tcW w:w="992" w:type="dxa"/>
            <w:tcBorders>
              <w:bottom w:val="single" w:sz="4" w:space="0" w:color="auto"/>
            </w:tcBorders>
            <w:vAlign w:val="center"/>
          </w:tcPr>
          <w:p w14:paraId="52C121F3" w14:textId="77777777" w:rsidR="007726F4" w:rsidRPr="00AE071C" w:rsidRDefault="007726F4" w:rsidP="00A428E9">
            <w:pPr>
              <w:jc w:val="center"/>
              <w:rPr>
                <w:rFonts w:cs="Arial"/>
              </w:rPr>
            </w:pPr>
            <w:r w:rsidRPr="00AE071C">
              <w:rPr>
                <w:rFonts w:cs="Arial"/>
              </w:rPr>
              <w:t>13C</w:t>
            </w:r>
          </w:p>
        </w:tc>
        <w:tc>
          <w:tcPr>
            <w:tcW w:w="1276" w:type="dxa"/>
            <w:tcBorders>
              <w:bottom w:val="single" w:sz="4" w:space="0" w:color="auto"/>
            </w:tcBorders>
            <w:vAlign w:val="center"/>
          </w:tcPr>
          <w:p w14:paraId="52C121F4" w14:textId="77777777" w:rsidR="007726F4" w:rsidRPr="00AE071C" w:rsidRDefault="007726F4" w:rsidP="00A428E9">
            <w:pPr>
              <w:jc w:val="center"/>
              <w:rPr>
                <w:rFonts w:cs="Arial"/>
              </w:rPr>
            </w:pPr>
            <w:r w:rsidRPr="00AE071C">
              <w:rPr>
                <w:rFonts w:cs="Arial"/>
              </w:rPr>
              <w:t>13D  13K</w:t>
            </w:r>
          </w:p>
        </w:tc>
        <w:tc>
          <w:tcPr>
            <w:tcW w:w="1842" w:type="dxa"/>
            <w:tcBorders>
              <w:bottom w:val="single" w:sz="4" w:space="0" w:color="auto"/>
            </w:tcBorders>
            <w:vAlign w:val="center"/>
          </w:tcPr>
          <w:p w14:paraId="52C121F5" w14:textId="77777777" w:rsidR="007726F4" w:rsidRPr="00AE071C" w:rsidRDefault="007726F4" w:rsidP="000B7476">
            <w:pPr>
              <w:rPr>
                <w:rFonts w:cs="Arial"/>
              </w:rPr>
            </w:pPr>
            <w:r w:rsidRPr="00AE071C">
              <w:rPr>
                <w:rFonts w:cs="Arial"/>
              </w:rPr>
              <w:t xml:space="preserve">13 </w:t>
            </w:r>
            <w:r w:rsidRPr="00AE071C">
              <w:rPr>
                <w:rFonts w:cs="Arial"/>
              </w:rPr>
              <w:fldChar w:fldCharType="begin">
                <w:ffData>
                  <w:name w:val="Text120"/>
                  <w:enabled/>
                  <w:calcOnExit w:val="0"/>
                  <w:textInput/>
                </w:ffData>
              </w:fldChar>
            </w:r>
            <w:bookmarkStart w:id="61" w:name="Text120"/>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1"/>
          </w:p>
        </w:tc>
        <w:tc>
          <w:tcPr>
            <w:tcW w:w="1843" w:type="dxa"/>
            <w:gridSpan w:val="2"/>
            <w:tcBorders>
              <w:bottom w:val="single" w:sz="4" w:space="0" w:color="auto"/>
            </w:tcBorders>
            <w:vAlign w:val="center"/>
          </w:tcPr>
          <w:p w14:paraId="52C121F6" w14:textId="77777777" w:rsidR="007726F4" w:rsidRPr="00AE071C" w:rsidRDefault="007726F4" w:rsidP="000B7476">
            <w:pPr>
              <w:rPr>
                <w:rFonts w:cs="Arial"/>
              </w:rPr>
            </w:pPr>
          </w:p>
        </w:tc>
      </w:tr>
      <w:tr w:rsidR="007726F4" w:rsidRPr="00AE071C" w14:paraId="52C12201" w14:textId="77777777" w:rsidTr="00AF3912">
        <w:trPr>
          <w:trHeight w:val="397"/>
        </w:trPr>
        <w:tc>
          <w:tcPr>
            <w:tcW w:w="675" w:type="dxa"/>
            <w:shd w:val="clear" w:color="auto" w:fill="FFFFFF"/>
            <w:vAlign w:val="center"/>
          </w:tcPr>
          <w:p w14:paraId="52C121F8" w14:textId="77777777" w:rsidR="007726F4" w:rsidRPr="00AE071C" w:rsidRDefault="007726F4" w:rsidP="000B7476">
            <w:pPr>
              <w:rPr>
                <w:rFonts w:cs="Arial"/>
              </w:rPr>
            </w:pPr>
            <w:r w:rsidRPr="00AE071C">
              <w:rPr>
                <w:rFonts w:cs="Arial"/>
              </w:rPr>
              <w:t>14</w:t>
            </w:r>
          </w:p>
        </w:tc>
        <w:tc>
          <w:tcPr>
            <w:tcW w:w="1418" w:type="dxa"/>
            <w:shd w:val="clear" w:color="auto" w:fill="FFFFFF"/>
            <w:vAlign w:val="center"/>
          </w:tcPr>
          <w:p w14:paraId="52C121F9" w14:textId="77777777" w:rsidR="007726F4" w:rsidRPr="00AE071C" w:rsidRDefault="007726F4" w:rsidP="000B7476">
            <w:pPr>
              <w:rPr>
                <w:rFonts w:cs="Arial"/>
              </w:rPr>
            </w:pPr>
            <w:r w:rsidRPr="00AE071C">
              <w:rPr>
                <w:rFonts w:cs="Arial"/>
              </w:rPr>
              <w:fldChar w:fldCharType="begin">
                <w:ffData>
                  <w:name w:val="Text100"/>
                  <w:enabled/>
                  <w:calcOnExit w:val="0"/>
                  <w:textInput/>
                </w:ffData>
              </w:fldChar>
            </w:r>
            <w:bookmarkStart w:id="62" w:name="Text100"/>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2"/>
          </w:p>
        </w:tc>
        <w:tc>
          <w:tcPr>
            <w:tcW w:w="1276" w:type="dxa"/>
            <w:shd w:val="clear" w:color="auto" w:fill="FFFFFF"/>
            <w:vAlign w:val="center"/>
          </w:tcPr>
          <w:p w14:paraId="52C121FA" w14:textId="77777777" w:rsidR="007726F4" w:rsidRPr="00AE071C" w:rsidRDefault="007726F4" w:rsidP="000B7476">
            <w:pPr>
              <w:rPr>
                <w:rFonts w:cs="Arial"/>
              </w:rPr>
            </w:pPr>
            <w:r w:rsidRPr="00AE071C">
              <w:rPr>
                <w:rFonts w:cs="Arial"/>
              </w:rPr>
              <w:fldChar w:fldCharType="begin">
                <w:ffData>
                  <w:name w:val="Text10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1FB" w14:textId="77777777" w:rsidR="007726F4" w:rsidRPr="00AE071C" w:rsidRDefault="007726F4" w:rsidP="00A428E9">
            <w:pPr>
              <w:jc w:val="center"/>
              <w:rPr>
                <w:rFonts w:cs="Arial"/>
              </w:rPr>
            </w:pPr>
            <w:r w:rsidRPr="00AE071C">
              <w:rPr>
                <w:rFonts w:cs="Arial"/>
              </w:rPr>
              <w:t>14B</w:t>
            </w:r>
          </w:p>
        </w:tc>
        <w:tc>
          <w:tcPr>
            <w:tcW w:w="851" w:type="dxa"/>
            <w:shd w:val="clear" w:color="auto" w:fill="FFFFFF"/>
            <w:vAlign w:val="center"/>
          </w:tcPr>
          <w:p w14:paraId="52C121FC" w14:textId="77777777" w:rsidR="007726F4" w:rsidRPr="00AE071C" w:rsidRDefault="007726F4" w:rsidP="00A428E9">
            <w:pPr>
              <w:jc w:val="center"/>
              <w:rPr>
                <w:rFonts w:cs="Arial"/>
              </w:rPr>
            </w:pPr>
            <w:r w:rsidRPr="00AE071C">
              <w:rPr>
                <w:rFonts w:cs="Arial"/>
              </w:rPr>
              <w:t>14P</w:t>
            </w:r>
          </w:p>
        </w:tc>
        <w:tc>
          <w:tcPr>
            <w:tcW w:w="992" w:type="dxa"/>
            <w:shd w:val="clear" w:color="auto" w:fill="FFFFFF"/>
            <w:vAlign w:val="center"/>
          </w:tcPr>
          <w:p w14:paraId="52C121FD" w14:textId="77777777" w:rsidR="007726F4" w:rsidRPr="00AE071C" w:rsidRDefault="007726F4" w:rsidP="00A428E9">
            <w:pPr>
              <w:jc w:val="center"/>
              <w:rPr>
                <w:rFonts w:cs="Arial"/>
              </w:rPr>
            </w:pPr>
            <w:r w:rsidRPr="00AE071C">
              <w:rPr>
                <w:rFonts w:cs="Arial"/>
              </w:rPr>
              <w:t>14C</w:t>
            </w:r>
          </w:p>
        </w:tc>
        <w:tc>
          <w:tcPr>
            <w:tcW w:w="1276" w:type="dxa"/>
            <w:shd w:val="clear" w:color="auto" w:fill="FFFFFF"/>
            <w:vAlign w:val="center"/>
          </w:tcPr>
          <w:p w14:paraId="52C121FE" w14:textId="77777777" w:rsidR="007726F4" w:rsidRPr="00AE071C" w:rsidRDefault="007726F4" w:rsidP="00A428E9">
            <w:pPr>
              <w:jc w:val="center"/>
              <w:rPr>
                <w:rFonts w:cs="Arial"/>
              </w:rPr>
            </w:pPr>
            <w:r w:rsidRPr="00AE071C">
              <w:rPr>
                <w:rFonts w:cs="Arial"/>
              </w:rPr>
              <w:t>14D  14K</w:t>
            </w:r>
          </w:p>
        </w:tc>
        <w:tc>
          <w:tcPr>
            <w:tcW w:w="1842" w:type="dxa"/>
            <w:shd w:val="clear" w:color="auto" w:fill="FFFFFF"/>
            <w:vAlign w:val="center"/>
          </w:tcPr>
          <w:p w14:paraId="52C121FF" w14:textId="77777777" w:rsidR="007726F4" w:rsidRPr="00AE071C" w:rsidRDefault="007726F4" w:rsidP="000B7476">
            <w:pPr>
              <w:rPr>
                <w:rFonts w:cs="Arial"/>
              </w:rPr>
            </w:pPr>
            <w:r w:rsidRPr="00AE071C">
              <w:rPr>
                <w:rFonts w:cs="Arial"/>
              </w:rPr>
              <w:t xml:space="preserve">14 </w:t>
            </w:r>
            <w:r w:rsidRPr="00AE071C">
              <w:rPr>
                <w:rFonts w:cs="Arial"/>
              </w:rPr>
              <w:fldChar w:fldCharType="begin">
                <w:ffData>
                  <w:name w:val="Text119"/>
                  <w:enabled/>
                  <w:calcOnExit w:val="0"/>
                  <w:textInput/>
                </w:ffData>
              </w:fldChar>
            </w:r>
            <w:bookmarkStart w:id="63" w:name="Text119"/>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3"/>
          </w:p>
        </w:tc>
        <w:tc>
          <w:tcPr>
            <w:tcW w:w="1843" w:type="dxa"/>
            <w:gridSpan w:val="2"/>
            <w:shd w:val="clear" w:color="auto" w:fill="FFFFFF"/>
            <w:vAlign w:val="center"/>
          </w:tcPr>
          <w:p w14:paraId="52C12200" w14:textId="77777777" w:rsidR="007726F4" w:rsidRPr="00AE071C" w:rsidRDefault="007726F4" w:rsidP="000B7476">
            <w:pPr>
              <w:rPr>
                <w:rFonts w:cs="Arial"/>
              </w:rPr>
            </w:pPr>
          </w:p>
        </w:tc>
      </w:tr>
      <w:tr w:rsidR="007726F4" w:rsidRPr="00AE071C" w14:paraId="52C1220B" w14:textId="77777777" w:rsidTr="00AF3912">
        <w:trPr>
          <w:trHeight w:val="397"/>
        </w:trPr>
        <w:tc>
          <w:tcPr>
            <w:tcW w:w="675" w:type="dxa"/>
            <w:tcBorders>
              <w:bottom w:val="single" w:sz="4" w:space="0" w:color="auto"/>
            </w:tcBorders>
            <w:vAlign w:val="center"/>
          </w:tcPr>
          <w:p w14:paraId="52C12202" w14:textId="77777777" w:rsidR="007726F4" w:rsidRPr="00AE071C" w:rsidRDefault="007726F4" w:rsidP="000B7476">
            <w:pPr>
              <w:rPr>
                <w:rFonts w:cs="Arial"/>
              </w:rPr>
            </w:pPr>
            <w:r w:rsidRPr="00AE071C">
              <w:rPr>
                <w:rFonts w:cs="Arial"/>
              </w:rPr>
              <w:t>15</w:t>
            </w:r>
          </w:p>
        </w:tc>
        <w:tc>
          <w:tcPr>
            <w:tcW w:w="1418" w:type="dxa"/>
            <w:tcBorders>
              <w:bottom w:val="single" w:sz="4" w:space="0" w:color="auto"/>
            </w:tcBorders>
            <w:vAlign w:val="center"/>
          </w:tcPr>
          <w:p w14:paraId="52C12203" w14:textId="77777777" w:rsidR="007726F4" w:rsidRPr="00AE071C" w:rsidRDefault="007726F4" w:rsidP="000B7476">
            <w:pPr>
              <w:rPr>
                <w:rFonts w:cs="Arial"/>
              </w:rPr>
            </w:pPr>
            <w:r w:rsidRPr="00AE071C">
              <w:rPr>
                <w:rFonts w:cs="Arial"/>
              </w:rPr>
              <w:fldChar w:fldCharType="begin">
                <w:ffData>
                  <w:name w:val="Text101"/>
                  <w:enabled/>
                  <w:calcOnExit w:val="0"/>
                  <w:textInput/>
                </w:ffData>
              </w:fldChar>
            </w:r>
            <w:bookmarkStart w:id="64" w:name="Text101"/>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4"/>
          </w:p>
        </w:tc>
        <w:tc>
          <w:tcPr>
            <w:tcW w:w="1276" w:type="dxa"/>
            <w:tcBorders>
              <w:bottom w:val="single" w:sz="4" w:space="0" w:color="auto"/>
            </w:tcBorders>
            <w:vAlign w:val="center"/>
          </w:tcPr>
          <w:p w14:paraId="52C12204" w14:textId="77777777" w:rsidR="007726F4" w:rsidRPr="00AE071C" w:rsidRDefault="007726F4" w:rsidP="000B7476">
            <w:pPr>
              <w:rPr>
                <w:rFonts w:cs="Arial"/>
              </w:rPr>
            </w:pPr>
            <w:r w:rsidRPr="00AE071C">
              <w:rPr>
                <w:rFonts w:cs="Arial"/>
              </w:rPr>
              <w:fldChar w:fldCharType="begin">
                <w:ffData>
                  <w:name w:val="Text10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205" w14:textId="77777777" w:rsidR="007726F4" w:rsidRPr="00AE071C" w:rsidRDefault="007726F4" w:rsidP="00A428E9">
            <w:pPr>
              <w:jc w:val="center"/>
              <w:rPr>
                <w:rFonts w:cs="Arial"/>
              </w:rPr>
            </w:pPr>
            <w:r w:rsidRPr="00AE071C">
              <w:rPr>
                <w:rFonts w:cs="Arial"/>
              </w:rPr>
              <w:t>15B</w:t>
            </w:r>
          </w:p>
        </w:tc>
        <w:tc>
          <w:tcPr>
            <w:tcW w:w="851" w:type="dxa"/>
            <w:tcBorders>
              <w:bottom w:val="single" w:sz="4" w:space="0" w:color="auto"/>
            </w:tcBorders>
            <w:vAlign w:val="center"/>
          </w:tcPr>
          <w:p w14:paraId="52C12206" w14:textId="77777777" w:rsidR="007726F4" w:rsidRPr="00AE071C" w:rsidRDefault="007726F4" w:rsidP="00A428E9">
            <w:pPr>
              <w:jc w:val="center"/>
              <w:rPr>
                <w:rFonts w:cs="Arial"/>
              </w:rPr>
            </w:pPr>
            <w:r w:rsidRPr="00AE071C">
              <w:rPr>
                <w:rFonts w:cs="Arial"/>
              </w:rPr>
              <w:t>15P</w:t>
            </w:r>
          </w:p>
        </w:tc>
        <w:tc>
          <w:tcPr>
            <w:tcW w:w="992" w:type="dxa"/>
            <w:tcBorders>
              <w:bottom w:val="single" w:sz="4" w:space="0" w:color="auto"/>
            </w:tcBorders>
            <w:vAlign w:val="center"/>
          </w:tcPr>
          <w:p w14:paraId="52C12207" w14:textId="77777777" w:rsidR="007726F4" w:rsidRPr="00AE071C" w:rsidRDefault="007726F4" w:rsidP="00A428E9">
            <w:pPr>
              <w:jc w:val="center"/>
              <w:rPr>
                <w:rFonts w:cs="Arial"/>
              </w:rPr>
            </w:pPr>
            <w:r w:rsidRPr="00AE071C">
              <w:rPr>
                <w:rFonts w:cs="Arial"/>
              </w:rPr>
              <w:t>15C</w:t>
            </w:r>
          </w:p>
        </w:tc>
        <w:tc>
          <w:tcPr>
            <w:tcW w:w="1276" w:type="dxa"/>
            <w:tcBorders>
              <w:bottom w:val="single" w:sz="4" w:space="0" w:color="auto"/>
            </w:tcBorders>
            <w:vAlign w:val="center"/>
          </w:tcPr>
          <w:p w14:paraId="52C12208" w14:textId="77777777" w:rsidR="007726F4" w:rsidRPr="00AE071C" w:rsidRDefault="007726F4" w:rsidP="00A428E9">
            <w:pPr>
              <w:jc w:val="center"/>
              <w:rPr>
                <w:rFonts w:cs="Arial"/>
              </w:rPr>
            </w:pPr>
            <w:r w:rsidRPr="00AE071C">
              <w:rPr>
                <w:rFonts w:cs="Arial"/>
              </w:rPr>
              <w:t>15D  15K</w:t>
            </w:r>
          </w:p>
        </w:tc>
        <w:tc>
          <w:tcPr>
            <w:tcW w:w="1842" w:type="dxa"/>
            <w:tcBorders>
              <w:bottom w:val="single" w:sz="4" w:space="0" w:color="auto"/>
            </w:tcBorders>
            <w:vAlign w:val="center"/>
          </w:tcPr>
          <w:p w14:paraId="52C12209" w14:textId="77777777" w:rsidR="007726F4" w:rsidRPr="00AE071C" w:rsidRDefault="007726F4" w:rsidP="000B7476">
            <w:pPr>
              <w:rPr>
                <w:rFonts w:cs="Arial"/>
              </w:rPr>
            </w:pPr>
            <w:r w:rsidRPr="00AE071C">
              <w:rPr>
                <w:rFonts w:cs="Arial"/>
              </w:rPr>
              <w:t xml:space="preserve">15 </w:t>
            </w:r>
            <w:r w:rsidRPr="00AE071C">
              <w:rPr>
                <w:rFonts w:cs="Arial"/>
              </w:rPr>
              <w:fldChar w:fldCharType="begin">
                <w:ffData>
                  <w:name w:val="Text118"/>
                  <w:enabled/>
                  <w:calcOnExit w:val="0"/>
                  <w:textInput/>
                </w:ffData>
              </w:fldChar>
            </w:r>
            <w:bookmarkStart w:id="65" w:name="Text118"/>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5"/>
          </w:p>
        </w:tc>
        <w:tc>
          <w:tcPr>
            <w:tcW w:w="1843" w:type="dxa"/>
            <w:gridSpan w:val="2"/>
            <w:tcBorders>
              <w:bottom w:val="single" w:sz="4" w:space="0" w:color="auto"/>
            </w:tcBorders>
            <w:vAlign w:val="center"/>
          </w:tcPr>
          <w:p w14:paraId="52C1220A" w14:textId="77777777" w:rsidR="007726F4" w:rsidRPr="00AE071C" w:rsidRDefault="007726F4" w:rsidP="000B7476">
            <w:pPr>
              <w:rPr>
                <w:rFonts w:cs="Arial"/>
              </w:rPr>
            </w:pPr>
          </w:p>
        </w:tc>
      </w:tr>
      <w:tr w:rsidR="007726F4" w:rsidRPr="00AE071C" w14:paraId="52C12215" w14:textId="77777777" w:rsidTr="00AF3912">
        <w:trPr>
          <w:trHeight w:val="397"/>
        </w:trPr>
        <w:tc>
          <w:tcPr>
            <w:tcW w:w="675" w:type="dxa"/>
            <w:shd w:val="clear" w:color="auto" w:fill="FFFFFF"/>
            <w:vAlign w:val="center"/>
          </w:tcPr>
          <w:p w14:paraId="52C1220C" w14:textId="77777777" w:rsidR="007726F4" w:rsidRPr="00AE071C" w:rsidRDefault="007726F4" w:rsidP="000B7476">
            <w:pPr>
              <w:rPr>
                <w:rFonts w:cs="Arial"/>
              </w:rPr>
            </w:pPr>
            <w:r w:rsidRPr="00AE071C">
              <w:rPr>
                <w:rFonts w:cs="Arial"/>
              </w:rPr>
              <w:t>16</w:t>
            </w:r>
          </w:p>
        </w:tc>
        <w:tc>
          <w:tcPr>
            <w:tcW w:w="1418" w:type="dxa"/>
            <w:shd w:val="clear" w:color="auto" w:fill="FFFFFF"/>
            <w:vAlign w:val="center"/>
          </w:tcPr>
          <w:p w14:paraId="52C1220D" w14:textId="77777777" w:rsidR="007726F4" w:rsidRPr="00AE071C" w:rsidRDefault="007726F4" w:rsidP="000B7476">
            <w:pPr>
              <w:rPr>
                <w:rFonts w:cs="Arial"/>
              </w:rPr>
            </w:pPr>
            <w:r w:rsidRPr="00AE071C">
              <w:rPr>
                <w:rFonts w:cs="Arial"/>
              </w:rPr>
              <w:fldChar w:fldCharType="begin">
                <w:ffData>
                  <w:name w:val="Text102"/>
                  <w:enabled/>
                  <w:calcOnExit w:val="0"/>
                  <w:textInput/>
                </w:ffData>
              </w:fldChar>
            </w:r>
            <w:bookmarkStart w:id="66" w:name="Text102"/>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6"/>
          </w:p>
        </w:tc>
        <w:tc>
          <w:tcPr>
            <w:tcW w:w="1276" w:type="dxa"/>
            <w:shd w:val="clear" w:color="auto" w:fill="FFFFFF"/>
            <w:vAlign w:val="center"/>
          </w:tcPr>
          <w:p w14:paraId="52C1220E" w14:textId="77777777" w:rsidR="007726F4" w:rsidRPr="00AE071C" w:rsidRDefault="007726F4" w:rsidP="000B7476">
            <w:pPr>
              <w:rPr>
                <w:rFonts w:cs="Arial"/>
              </w:rPr>
            </w:pPr>
            <w:r w:rsidRPr="00AE071C">
              <w:rPr>
                <w:rFonts w:cs="Arial"/>
              </w:rPr>
              <w:fldChar w:fldCharType="begin">
                <w:ffData>
                  <w:name w:val="Text10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0F" w14:textId="77777777" w:rsidR="007726F4" w:rsidRPr="00AE071C" w:rsidRDefault="007726F4" w:rsidP="00A428E9">
            <w:pPr>
              <w:jc w:val="center"/>
              <w:rPr>
                <w:rFonts w:cs="Arial"/>
              </w:rPr>
            </w:pPr>
            <w:r w:rsidRPr="00AE071C">
              <w:rPr>
                <w:rFonts w:cs="Arial"/>
              </w:rPr>
              <w:t>16B</w:t>
            </w:r>
          </w:p>
        </w:tc>
        <w:tc>
          <w:tcPr>
            <w:tcW w:w="851" w:type="dxa"/>
            <w:shd w:val="clear" w:color="auto" w:fill="FFFFFF"/>
            <w:vAlign w:val="center"/>
          </w:tcPr>
          <w:p w14:paraId="52C12210" w14:textId="77777777" w:rsidR="007726F4" w:rsidRPr="00AE071C" w:rsidRDefault="007726F4" w:rsidP="00A428E9">
            <w:pPr>
              <w:jc w:val="center"/>
              <w:rPr>
                <w:rFonts w:cs="Arial"/>
              </w:rPr>
            </w:pPr>
            <w:r w:rsidRPr="00AE071C">
              <w:rPr>
                <w:rFonts w:cs="Arial"/>
              </w:rPr>
              <w:t>16P</w:t>
            </w:r>
          </w:p>
        </w:tc>
        <w:tc>
          <w:tcPr>
            <w:tcW w:w="992" w:type="dxa"/>
            <w:shd w:val="clear" w:color="auto" w:fill="FFFFFF"/>
            <w:vAlign w:val="center"/>
          </w:tcPr>
          <w:p w14:paraId="52C12211" w14:textId="77777777" w:rsidR="007726F4" w:rsidRPr="00AE071C" w:rsidRDefault="007726F4" w:rsidP="00A428E9">
            <w:pPr>
              <w:jc w:val="center"/>
              <w:rPr>
                <w:rFonts w:cs="Arial"/>
              </w:rPr>
            </w:pPr>
            <w:r w:rsidRPr="00AE071C">
              <w:rPr>
                <w:rFonts w:cs="Arial"/>
              </w:rPr>
              <w:t>16C</w:t>
            </w:r>
          </w:p>
        </w:tc>
        <w:tc>
          <w:tcPr>
            <w:tcW w:w="1276" w:type="dxa"/>
            <w:shd w:val="clear" w:color="auto" w:fill="FFFFFF"/>
            <w:vAlign w:val="center"/>
          </w:tcPr>
          <w:p w14:paraId="52C12212" w14:textId="77777777" w:rsidR="007726F4" w:rsidRPr="00AE071C" w:rsidRDefault="007726F4" w:rsidP="00A428E9">
            <w:pPr>
              <w:jc w:val="center"/>
              <w:rPr>
                <w:rFonts w:cs="Arial"/>
              </w:rPr>
            </w:pPr>
            <w:r w:rsidRPr="00AE071C">
              <w:rPr>
                <w:rFonts w:cs="Arial"/>
              </w:rPr>
              <w:t>16D  16K</w:t>
            </w:r>
          </w:p>
        </w:tc>
        <w:tc>
          <w:tcPr>
            <w:tcW w:w="1842" w:type="dxa"/>
            <w:shd w:val="clear" w:color="auto" w:fill="FFFFFF"/>
            <w:vAlign w:val="center"/>
          </w:tcPr>
          <w:p w14:paraId="52C12213" w14:textId="77777777" w:rsidR="007726F4" w:rsidRPr="00AE071C" w:rsidRDefault="007726F4" w:rsidP="000B7476">
            <w:pPr>
              <w:rPr>
                <w:rFonts w:cs="Arial"/>
              </w:rPr>
            </w:pPr>
            <w:r w:rsidRPr="00AE071C">
              <w:rPr>
                <w:rFonts w:cs="Arial"/>
              </w:rPr>
              <w:t xml:space="preserve">16 </w:t>
            </w:r>
            <w:r w:rsidRPr="00AE071C">
              <w:rPr>
                <w:rFonts w:cs="Arial"/>
              </w:rPr>
              <w:fldChar w:fldCharType="begin">
                <w:ffData>
                  <w:name w:val="Text117"/>
                  <w:enabled/>
                  <w:calcOnExit w:val="0"/>
                  <w:textInput/>
                </w:ffData>
              </w:fldChar>
            </w:r>
            <w:bookmarkStart w:id="67" w:name="Text117"/>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7"/>
          </w:p>
        </w:tc>
        <w:tc>
          <w:tcPr>
            <w:tcW w:w="1843" w:type="dxa"/>
            <w:gridSpan w:val="2"/>
            <w:shd w:val="clear" w:color="auto" w:fill="FFFFFF"/>
            <w:vAlign w:val="center"/>
          </w:tcPr>
          <w:p w14:paraId="52C12214" w14:textId="77777777" w:rsidR="007726F4" w:rsidRPr="00AE071C" w:rsidRDefault="007726F4" w:rsidP="000B7476">
            <w:pPr>
              <w:rPr>
                <w:rFonts w:cs="Arial"/>
              </w:rPr>
            </w:pPr>
          </w:p>
        </w:tc>
      </w:tr>
      <w:tr w:rsidR="007726F4" w:rsidRPr="00AE071C" w14:paraId="52C1221F" w14:textId="77777777" w:rsidTr="00AF3912">
        <w:trPr>
          <w:trHeight w:val="397"/>
        </w:trPr>
        <w:tc>
          <w:tcPr>
            <w:tcW w:w="675" w:type="dxa"/>
            <w:tcBorders>
              <w:bottom w:val="single" w:sz="4" w:space="0" w:color="auto"/>
            </w:tcBorders>
            <w:vAlign w:val="center"/>
          </w:tcPr>
          <w:p w14:paraId="52C12216" w14:textId="77777777" w:rsidR="007726F4" w:rsidRPr="00AE071C" w:rsidRDefault="007726F4" w:rsidP="000B7476">
            <w:pPr>
              <w:rPr>
                <w:rFonts w:cs="Arial"/>
              </w:rPr>
            </w:pPr>
            <w:r w:rsidRPr="00AE071C">
              <w:rPr>
                <w:rFonts w:cs="Arial"/>
              </w:rPr>
              <w:t>17</w:t>
            </w:r>
          </w:p>
        </w:tc>
        <w:tc>
          <w:tcPr>
            <w:tcW w:w="1418" w:type="dxa"/>
            <w:tcBorders>
              <w:bottom w:val="single" w:sz="4" w:space="0" w:color="auto"/>
            </w:tcBorders>
            <w:vAlign w:val="center"/>
          </w:tcPr>
          <w:p w14:paraId="52C12217" w14:textId="77777777" w:rsidR="007726F4" w:rsidRPr="00AE071C" w:rsidRDefault="007726F4" w:rsidP="000B7476">
            <w:pPr>
              <w:rPr>
                <w:rFonts w:cs="Arial"/>
              </w:rPr>
            </w:pPr>
            <w:r w:rsidRPr="00AE071C">
              <w:rPr>
                <w:rFonts w:cs="Arial"/>
              </w:rPr>
              <w:fldChar w:fldCharType="begin">
                <w:ffData>
                  <w:name w:val="Text103"/>
                  <w:enabled/>
                  <w:calcOnExit w:val="0"/>
                  <w:textInput/>
                </w:ffData>
              </w:fldChar>
            </w:r>
            <w:bookmarkStart w:id="68" w:name="Text103"/>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8"/>
          </w:p>
        </w:tc>
        <w:tc>
          <w:tcPr>
            <w:tcW w:w="1276" w:type="dxa"/>
            <w:tcBorders>
              <w:bottom w:val="single" w:sz="4" w:space="0" w:color="auto"/>
            </w:tcBorders>
            <w:vAlign w:val="center"/>
          </w:tcPr>
          <w:p w14:paraId="52C12218" w14:textId="77777777" w:rsidR="007726F4" w:rsidRPr="00AE071C" w:rsidRDefault="007726F4" w:rsidP="000B7476">
            <w:pPr>
              <w:rPr>
                <w:rFonts w:cs="Arial"/>
              </w:rPr>
            </w:pPr>
            <w:r w:rsidRPr="00AE071C">
              <w:rPr>
                <w:rFonts w:cs="Arial"/>
              </w:rPr>
              <w:fldChar w:fldCharType="begin">
                <w:ffData>
                  <w:name w:val="Text10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219" w14:textId="77777777" w:rsidR="007726F4" w:rsidRPr="00AE071C" w:rsidRDefault="007726F4" w:rsidP="00A428E9">
            <w:pPr>
              <w:jc w:val="center"/>
              <w:rPr>
                <w:rFonts w:cs="Arial"/>
              </w:rPr>
            </w:pPr>
            <w:r w:rsidRPr="00AE071C">
              <w:rPr>
                <w:rFonts w:cs="Arial"/>
              </w:rPr>
              <w:t>17B</w:t>
            </w:r>
          </w:p>
        </w:tc>
        <w:tc>
          <w:tcPr>
            <w:tcW w:w="851" w:type="dxa"/>
            <w:tcBorders>
              <w:bottom w:val="single" w:sz="4" w:space="0" w:color="auto"/>
            </w:tcBorders>
            <w:vAlign w:val="center"/>
          </w:tcPr>
          <w:p w14:paraId="52C1221A" w14:textId="77777777" w:rsidR="007726F4" w:rsidRPr="00AE071C" w:rsidRDefault="007726F4" w:rsidP="00A428E9">
            <w:pPr>
              <w:jc w:val="center"/>
              <w:rPr>
                <w:rFonts w:cs="Arial"/>
              </w:rPr>
            </w:pPr>
            <w:r w:rsidRPr="00AE071C">
              <w:rPr>
                <w:rFonts w:cs="Arial"/>
              </w:rPr>
              <w:t>17P</w:t>
            </w:r>
          </w:p>
        </w:tc>
        <w:tc>
          <w:tcPr>
            <w:tcW w:w="992" w:type="dxa"/>
            <w:tcBorders>
              <w:bottom w:val="single" w:sz="4" w:space="0" w:color="auto"/>
            </w:tcBorders>
            <w:vAlign w:val="center"/>
          </w:tcPr>
          <w:p w14:paraId="52C1221B" w14:textId="77777777" w:rsidR="007726F4" w:rsidRPr="00AE071C" w:rsidRDefault="007726F4" w:rsidP="00A428E9">
            <w:pPr>
              <w:jc w:val="center"/>
              <w:rPr>
                <w:rFonts w:cs="Arial"/>
              </w:rPr>
            </w:pPr>
            <w:r w:rsidRPr="00AE071C">
              <w:rPr>
                <w:rFonts w:cs="Arial"/>
              </w:rPr>
              <w:t>17C</w:t>
            </w:r>
          </w:p>
        </w:tc>
        <w:tc>
          <w:tcPr>
            <w:tcW w:w="1276" w:type="dxa"/>
            <w:tcBorders>
              <w:bottom w:val="single" w:sz="4" w:space="0" w:color="auto"/>
            </w:tcBorders>
            <w:vAlign w:val="center"/>
          </w:tcPr>
          <w:p w14:paraId="52C1221C" w14:textId="77777777" w:rsidR="007726F4" w:rsidRPr="00AE071C" w:rsidRDefault="007726F4" w:rsidP="00A428E9">
            <w:pPr>
              <w:jc w:val="center"/>
              <w:rPr>
                <w:rFonts w:cs="Arial"/>
              </w:rPr>
            </w:pPr>
            <w:r w:rsidRPr="00AE071C">
              <w:rPr>
                <w:rFonts w:cs="Arial"/>
              </w:rPr>
              <w:t>17D  17K</w:t>
            </w:r>
          </w:p>
        </w:tc>
        <w:tc>
          <w:tcPr>
            <w:tcW w:w="1842" w:type="dxa"/>
            <w:tcBorders>
              <w:bottom w:val="single" w:sz="4" w:space="0" w:color="auto"/>
            </w:tcBorders>
            <w:vAlign w:val="center"/>
          </w:tcPr>
          <w:p w14:paraId="52C1221D" w14:textId="77777777" w:rsidR="007726F4" w:rsidRPr="00AE071C" w:rsidRDefault="007726F4" w:rsidP="000B7476">
            <w:pPr>
              <w:rPr>
                <w:rFonts w:cs="Arial"/>
              </w:rPr>
            </w:pPr>
            <w:r w:rsidRPr="00AE071C">
              <w:rPr>
                <w:rFonts w:cs="Arial"/>
              </w:rPr>
              <w:t xml:space="preserve">17 </w:t>
            </w:r>
            <w:r w:rsidRPr="00AE071C">
              <w:rPr>
                <w:rFonts w:cs="Arial"/>
              </w:rPr>
              <w:fldChar w:fldCharType="begin">
                <w:ffData>
                  <w:name w:val="Text116"/>
                  <w:enabled/>
                  <w:calcOnExit w:val="0"/>
                  <w:textInput/>
                </w:ffData>
              </w:fldChar>
            </w:r>
            <w:bookmarkStart w:id="69" w:name="Text116"/>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69"/>
          </w:p>
        </w:tc>
        <w:tc>
          <w:tcPr>
            <w:tcW w:w="1843" w:type="dxa"/>
            <w:gridSpan w:val="2"/>
            <w:tcBorders>
              <w:bottom w:val="single" w:sz="4" w:space="0" w:color="auto"/>
            </w:tcBorders>
            <w:vAlign w:val="center"/>
          </w:tcPr>
          <w:p w14:paraId="52C1221E" w14:textId="77777777" w:rsidR="007726F4" w:rsidRPr="00AE071C" w:rsidRDefault="007726F4" w:rsidP="000B7476">
            <w:pPr>
              <w:rPr>
                <w:rFonts w:cs="Arial"/>
              </w:rPr>
            </w:pPr>
          </w:p>
        </w:tc>
      </w:tr>
      <w:tr w:rsidR="007726F4" w:rsidRPr="00AE071C" w14:paraId="52C12229" w14:textId="77777777" w:rsidTr="00AF3912">
        <w:trPr>
          <w:trHeight w:val="397"/>
        </w:trPr>
        <w:tc>
          <w:tcPr>
            <w:tcW w:w="675" w:type="dxa"/>
            <w:shd w:val="clear" w:color="auto" w:fill="FFFFFF"/>
            <w:vAlign w:val="center"/>
          </w:tcPr>
          <w:p w14:paraId="52C12220" w14:textId="77777777" w:rsidR="007726F4" w:rsidRPr="00AE071C" w:rsidRDefault="007726F4" w:rsidP="000B7476">
            <w:pPr>
              <w:rPr>
                <w:rFonts w:cs="Arial"/>
              </w:rPr>
            </w:pPr>
            <w:r w:rsidRPr="00AE071C">
              <w:rPr>
                <w:rFonts w:cs="Arial"/>
              </w:rPr>
              <w:t>18</w:t>
            </w:r>
          </w:p>
        </w:tc>
        <w:tc>
          <w:tcPr>
            <w:tcW w:w="1418" w:type="dxa"/>
            <w:shd w:val="clear" w:color="auto" w:fill="FFFFFF"/>
            <w:vAlign w:val="center"/>
          </w:tcPr>
          <w:p w14:paraId="52C12221" w14:textId="77777777" w:rsidR="007726F4" w:rsidRPr="00AE071C" w:rsidRDefault="007726F4" w:rsidP="000B7476">
            <w:pPr>
              <w:rPr>
                <w:rFonts w:cs="Arial"/>
              </w:rPr>
            </w:pPr>
            <w:r w:rsidRPr="00AE071C">
              <w:rPr>
                <w:rFonts w:cs="Arial"/>
              </w:rPr>
              <w:fldChar w:fldCharType="begin">
                <w:ffData>
                  <w:name w:val="Text104"/>
                  <w:enabled/>
                  <w:calcOnExit w:val="0"/>
                  <w:textInput/>
                </w:ffData>
              </w:fldChar>
            </w:r>
            <w:bookmarkStart w:id="70" w:name="Text104"/>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70"/>
          </w:p>
        </w:tc>
        <w:tc>
          <w:tcPr>
            <w:tcW w:w="1276" w:type="dxa"/>
            <w:shd w:val="clear" w:color="auto" w:fill="FFFFFF"/>
            <w:vAlign w:val="center"/>
          </w:tcPr>
          <w:p w14:paraId="52C12222" w14:textId="77777777" w:rsidR="007726F4" w:rsidRPr="00AE071C" w:rsidRDefault="007726F4" w:rsidP="000B7476">
            <w:pPr>
              <w:rPr>
                <w:rFonts w:cs="Arial"/>
              </w:rPr>
            </w:pPr>
            <w:r w:rsidRPr="00AE071C">
              <w:rPr>
                <w:rFonts w:cs="Arial"/>
              </w:rPr>
              <w:fldChar w:fldCharType="begin">
                <w:ffData>
                  <w:name w:val="Text104"/>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23" w14:textId="77777777" w:rsidR="007726F4" w:rsidRPr="00AE071C" w:rsidRDefault="007726F4" w:rsidP="00A428E9">
            <w:pPr>
              <w:jc w:val="center"/>
              <w:rPr>
                <w:rFonts w:cs="Arial"/>
              </w:rPr>
            </w:pPr>
            <w:r w:rsidRPr="00AE071C">
              <w:rPr>
                <w:rFonts w:cs="Arial"/>
              </w:rPr>
              <w:t>18B</w:t>
            </w:r>
          </w:p>
        </w:tc>
        <w:tc>
          <w:tcPr>
            <w:tcW w:w="851" w:type="dxa"/>
            <w:shd w:val="clear" w:color="auto" w:fill="FFFFFF"/>
            <w:vAlign w:val="center"/>
          </w:tcPr>
          <w:p w14:paraId="52C12224" w14:textId="77777777" w:rsidR="007726F4" w:rsidRPr="00AE071C" w:rsidRDefault="007726F4" w:rsidP="00A428E9">
            <w:pPr>
              <w:jc w:val="center"/>
              <w:rPr>
                <w:rFonts w:cs="Arial"/>
              </w:rPr>
            </w:pPr>
            <w:r w:rsidRPr="00AE071C">
              <w:rPr>
                <w:rFonts w:cs="Arial"/>
              </w:rPr>
              <w:t>18P</w:t>
            </w:r>
          </w:p>
        </w:tc>
        <w:tc>
          <w:tcPr>
            <w:tcW w:w="992" w:type="dxa"/>
            <w:shd w:val="clear" w:color="auto" w:fill="FFFFFF"/>
            <w:vAlign w:val="center"/>
          </w:tcPr>
          <w:p w14:paraId="52C12225" w14:textId="77777777" w:rsidR="007726F4" w:rsidRPr="00AE071C" w:rsidRDefault="007726F4" w:rsidP="00A428E9">
            <w:pPr>
              <w:jc w:val="center"/>
              <w:rPr>
                <w:rFonts w:cs="Arial"/>
              </w:rPr>
            </w:pPr>
            <w:r w:rsidRPr="00AE071C">
              <w:rPr>
                <w:rFonts w:cs="Arial"/>
              </w:rPr>
              <w:t>18C</w:t>
            </w:r>
          </w:p>
        </w:tc>
        <w:tc>
          <w:tcPr>
            <w:tcW w:w="1276" w:type="dxa"/>
            <w:shd w:val="clear" w:color="auto" w:fill="FFFFFF"/>
            <w:vAlign w:val="center"/>
          </w:tcPr>
          <w:p w14:paraId="52C12226" w14:textId="77777777" w:rsidR="007726F4" w:rsidRPr="00AE071C" w:rsidRDefault="007726F4" w:rsidP="00A428E9">
            <w:pPr>
              <w:jc w:val="center"/>
              <w:rPr>
                <w:rFonts w:cs="Arial"/>
              </w:rPr>
            </w:pPr>
            <w:r w:rsidRPr="00AE071C">
              <w:rPr>
                <w:rFonts w:cs="Arial"/>
              </w:rPr>
              <w:t>18D  18K</w:t>
            </w:r>
          </w:p>
        </w:tc>
        <w:tc>
          <w:tcPr>
            <w:tcW w:w="1842" w:type="dxa"/>
            <w:shd w:val="clear" w:color="auto" w:fill="FFFFFF"/>
            <w:vAlign w:val="center"/>
          </w:tcPr>
          <w:p w14:paraId="52C12227" w14:textId="77777777" w:rsidR="007726F4" w:rsidRPr="00AE071C" w:rsidRDefault="007726F4" w:rsidP="000B7476">
            <w:pPr>
              <w:rPr>
                <w:rFonts w:cs="Arial"/>
              </w:rPr>
            </w:pPr>
            <w:r w:rsidRPr="00AE071C">
              <w:rPr>
                <w:rFonts w:cs="Arial"/>
              </w:rPr>
              <w:t xml:space="preserve">18 </w:t>
            </w:r>
            <w:r w:rsidRPr="00AE071C">
              <w:rPr>
                <w:rFonts w:cs="Arial"/>
              </w:rPr>
              <w:fldChar w:fldCharType="begin">
                <w:ffData>
                  <w:name w:val="Text115"/>
                  <w:enabled/>
                  <w:calcOnExit w:val="0"/>
                  <w:textInput/>
                </w:ffData>
              </w:fldChar>
            </w:r>
            <w:bookmarkStart w:id="71" w:name="Text115"/>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71"/>
          </w:p>
        </w:tc>
        <w:tc>
          <w:tcPr>
            <w:tcW w:w="1843" w:type="dxa"/>
            <w:gridSpan w:val="2"/>
            <w:shd w:val="clear" w:color="auto" w:fill="FFFFFF"/>
            <w:vAlign w:val="center"/>
          </w:tcPr>
          <w:p w14:paraId="52C12228" w14:textId="77777777" w:rsidR="007726F4" w:rsidRPr="00AE071C" w:rsidRDefault="007726F4" w:rsidP="000B7476">
            <w:pPr>
              <w:rPr>
                <w:rFonts w:cs="Arial"/>
              </w:rPr>
            </w:pPr>
          </w:p>
        </w:tc>
      </w:tr>
      <w:tr w:rsidR="007726F4" w:rsidRPr="00AE071C" w14:paraId="52C12233" w14:textId="77777777" w:rsidTr="00AF3912">
        <w:trPr>
          <w:trHeight w:val="397"/>
        </w:trPr>
        <w:tc>
          <w:tcPr>
            <w:tcW w:w="675" w:type="dxa"/>
            <w:tcBorders>
              <w:bottom w:val="single" w:sz="4" w:space="0" w:color="auto"/>
            </w:tcBorders>
            <w:vAlign w:val="center"/>
          </w:tcPr>
          <w:p w14:paraId="52C1222A" w14:textId="77777777" w:rsidR="007726F4" w:rsidRPr="00AE071C" w:rsidRDefault="007726F4" w:rsidP="000B7476">
            <w:pPr>
              <w:rPr>
                <w:rFonts w:cs="Arial"/>
              </w:rPr>
            </w:pPr>
            <w:r w:rsidRPr="00AE071C">
              <w:rPr>
                <w:rFonts w:cs="Arial"/>
              </w:rPr>
              <w:t>19</w:t>
            </w:r>
          </w:p>
        </w:tc>
        <w:tc>
          <w:tcPr>
            <w:tcW w:w="1418" w:type="dxa"/>
            <w:tcBorders>
              <w:bottom w:val="single" w:sz="4" w:space="0" w:color="auto"/>
            </w:tcBorders>
            <w:vAlign w:val="center"/>
          </w:tcPr>
          <w:p w14:paraId="52C1222B" w14:textId="77777777" w:rsidR="007726F4" w:rsidRPr="00AE071C" w:rsidRDefault="007726F4" w:rsidP="000B7476">
            <w:pPr>
              <w:rPr>
                <w:rFonts w:cs="Arial"/>
              </w:rPr>
            </w:pPr>
            <w:r w:rsidRPr="00AE071C">
              <w:rPr>
                <w:rFonts w:cs="Arial"/>
              </w:rPr>
              <w:fldChar w:fldCharType="begin">
                <w:ffData>
                  <w:name w:val="Text105"/>
                  <w:enabled/>
                  <w:calcOnExit w:val="0"/>
                  <w:textInput/>
                </w:ffData>
              </w:fldChar>
            </w:r>
            <w:bookmarkStart w:id="72" w:name="Text105"/>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72"/>
          </w:p>
        </w:tc>
        <w:tc>
          <w:tcPr>
            <w:tcW w:w="1276" w:type="dxa"/>
            <w:tcBorders>
              <w:bottom w:val="single" w:sz="4" w:space="0" w:color="auto"/>
            </w:tcBorders>
            <w:vAlign w:val="center"/>
          </w:tcPr>
          <w:p w14:paraId="52C1222C" w14:textId="77777777" w:rsidR="007726F4" w:rsidRPr="00AE071C" w:rsidRDefault="007726F4" w:rsidP="000B7476">
            <w:pPr>
              <w:rPr>
                <w:rFonts w:cs="Arial"/>
              </w:rPr>
            </w:pPr>
            <w:r w:rsidRPr="00AE071C">
              <w:rPr>
                <w:rFonts w:cs="Arial"/>
              </w:rPr>
              <w:fldChar w:fldCharType="begin">
                <w:ffData>
                  <w:name w:val="Text105"/>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22D" w14:textId="77777777" w:rsidR="007726F4" w:rsidRPr="00AE071C" w:rsidRDefault="007726F4" w:rsidP="00A428E9">
            <w:pPr>
              <w:jc w:val="center"/>
              <w:rPr>
                <w:rFonts w:cs="Arial"/>
              </w:rPr>
            </w:pPr>
            <w:r w:rsidRPr="00AE071C">
              <w:rPr>
                <w:rFonts w:cs="Arial"/>
              </w:rPr>
              <w:t>19B</w:t>
            </w:r>
          </w:p>
        </w:tc>
        <w:tc>
          <w:tcPr>
            <w:tcW w:w="851" w:type="dxa"/>
            <w:tcBorders>
              <w:bottom w:val="single" w:sz="4" w:space="0" w:color="auto"/>
            </w:tcBorders>
            <w:vAlign w:val="center"/>
          </w:tcPr>
          <w:p w14:paraId="52C1222E" w14:textId="77777777" w:rsidR="007726F4" w:rsidRPr="00AE071C" w:rsidRDefault="007726F4" w:rsidP="00A428E9">
            <w:pPr>
              <w:jc w:val="center"/>
              <w:rPr>
                <w:rFonts w:cs="Arial"/>
              </w:rPr>
            </w:pPr>
            <w:r w:rsidRPr="00AE071C">
              <w:rPr>
                <w:rFonts w:cs="Arial"/>
              </w:rPr>
              <w:t>19P</w:t>
            </w:r>
          </w:p>
        </w:tc>
        <w:tc>
          <w:tcPr>
            <w:tcW w:w="992" w:type="dxa"/>
            <w:tcBorders>
              <w:bottom w:val="single" w:sz="4" w:space="0" w:color="auto"/>
            </w:tcBorders>
            <w:vAlign w:val="center"/>
          </w:tcPr>
          <w:p w14:paraId="52C1222F" w14:textId="77777777" w:rsidR="007726F4" w:rsidRPr="00AE071C" w:rsidRDefault="007726F4" w:rsidP="00A428E9">
            <w:pPr>
              <w:jc w:val="center"/>
              <w:rPr>
                <w:rFonts w:cs="Arial"/>
              </w:rPr>
            </w:pPr>
            <w:r w:rsidRPr="00AE071C">
              <w:rPr>
                <w:rFonts w:cs="Arial"/>
              </w:rPr>
              <w:t>19C</w:t>
            </w:r>
          </w:p>
        </w:tc>
        <w:tc>
          <w:tcPr>
            <w:tcW w:w="1276" w:type="dxa"/>
            <w:tcBorders>
              <w:bottom w:val="single" w:sz="4" w:space="0" w:color="auto"/>
            </w:tcBorders>
            <w:vAlign w:val="center"/>
          </w:tcPr>
          <w:p w14:paraId="52C12230" w14:textId="77777777" w:rsidR="007726F4" w:rsidRPr="00AE071C" w:rsidRDefault="007726F4" w:rsidP="00A428E9">
            <w:pPr>
              <w:jc w:val="center"/>
              <w:rPr>
                <w:rFonts w:cs="Arial"/>
              </w:rPr>
            </w:pPr>
            <w:r w:rsidRPr="00AE071C">
              <w:rPr>
                <w:rFonts w:cs="Arial"/>
              </w:rPr>
              <w:t>19D  19K</w:t>
            </w:r>
          </w:p>
        </w:tc>
        <w:tc>
          <w:tcPr>
            <w:tcW w:w="1842" w:type="dxa"/>
            <w:tcBorders>
              <w:bottom w:val="single" w:sz="4" w:space="0" w:color="auto"/>
            </w:tcBorders>
            <w:vAlign w:val="center"/>
          </w:tcPr>
          <w:p w14:paraId="52C12231" w14:textId="77777777" w:rsidR="007726F4" w:rsidRPr="00AE071C" w:rsidRDefault="007726F4" w:rsidP="000B7476">
            <w:pPr>
              <w:rPr>
                <w:rFonts w:cs="Arial"/>
              </w:rPr>
            </w:pPr>
            <w:r w:rsidRPr="00AE071C">
              <w:rPr>
                <w:rFonts w:cs="Arial"/>
              </w:rPr>
              <w:t xml:space="preserve">19 </w:t>
            </w:r>
            <w:r w:rsidRPr="00AE071C">
              <w:rPr>
                <w:rFonts w:cs="Arial"/>
              </w:rPr>
              <w:fldChar w:fldCharType="begin">
                <w:ffData>
                  <w:name w:val="Text114"/>
                  <w:enabled/>
                  <w:calcOnExit w:val="0"/>
                  <w:textInput/>
                </w:ffData>
              </w:fldChar>
            </w:r>
            <w:bookmarkStart w:id="73" w:name="Text114"/>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73"/>
          </w:p>
        </w:tc>
        <w:tc>
          <w:tcPr>
            <w:tcW w:w="1843" w:type="dxa"/>
            <w:gridSpan w:val="2"/>
            <w:tcBorders>
              <w:bottom w:val="single" w:sz="4" w:space="0" w:color="auto"/>
            </w:tcBorders>
            <w:vAlign w:val="center"/>
          </w:tcPr>
          <w:p w14:paraId="52C12232" w14:textId="77777777" w:rsidR="007726F4" w:rsidRPr="00AE071C" w:rsidRDefault="007726F4" w:rsidP="000B7476">
            <w:pPr>
              <w:rPr>
                <w:rFonts w:cs="Arial"/>
              </w:rPr>
            </w:pPr>
          </w:p>
        </w:tc>
      </w:tr>
      <w:tr w:rsidR="007726F4" w:rsidRPr="00AE071C" w14:paraId="52C1223D" w14:textId="77777777" w:rsidTr="00AF3912">
        <w:trPr>
          <w:trHeight w:val="397"/>
        </w:trPr>
        <w:tc>
          <w:tcPr>
            <w:tcW w:w="675" w:type="dxa"/>
            <w:shd w:val="clear" w:color="auto" w:fill="FFFFFF"/>
            <w:vAlign w:val="center"/>
          </w:tcPr>
          <w:p w14:paraId="52C12234" w14:textId="77777777" w:rsidR="007726F4" w:rsidRPr="00AE071C" w:rsidRDefault="007726F4" w:rsidP="000B7476">
            <w:pPr>
              <w:rPr>
                <w:rFonts w:cs="Arial"/>
              </w:rPr>
            </w:pPr>
            <w:r w:rsidRPr="00AE071C">
              <w:rPr>
                <w:rFonts w:cs="Arial"/>
              </w:rPr>
              <w:t>20</w:t>
            </w:r>
          </w:p>
        </w:tc>
        <w:tc>
          <w:tcPr>
            <w:tcW w:w="1418" w:type="dxa"/>
            <w:shd w:val="clear" w:color="auto" w:fill="FFFFFF"/>
            <w:vAlign w:val="center"/>
          </w:tcPr>
          <w:p w14:paraId="52C12235" w14:textId="77777777" w:rsidR="007726F4" w:rsidRPr="00AE071C" w:rsidRDefault="007726F4" w:rsidP="000B7476">
            <w:pPr>
              <w:rPr>
                <w:rFonts w:cs="Arial"/>
              </w:rPr>
            </w:pPr>
            <w:r w:rsidRPr="00AE071C">
              <w:rPr>
                <w:rFonts w:cs="Arial"/>
              </w:rPr>
              <w:fldChar w:fldCharType="begin">
                <w:ffData>
                  <w:name w:val="Text106"/>
                  <w:enabled/>
                  <w:calcOnExit w:val="0"/>
                  <w:textInput/>
                </w:ffData>
              </w:fldChar>
            </w:r>
            <w:bookmarkStart w:id="74" w:name="Text106"/>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74"/>
          </w:p>
        </w:tc>
        <w:tc>
          <w:tcPr>
            <w:tcW w:w="1276" w:type="dxa"/>
            <w:shd w:val="clear" w:color="auto" w:fill="FFFFFF"/>
            <w:vAlign w:val="center"/>
          </w:tcPr>
          <w:p w14:paraId="52C12236" w14:textId="77777777" w:rsidR="007726F4" w:rsidRPr="00AE071C" w:rsidRDefault="007726F4" w:rsidP="000B7476">
            <w:pPr>
              <w:rPr>
                <w:rFonts w:cs="Arial"/>
              </w:rPr>
            </w:pPr>
            <w:r w:rsidRPr="00AE071C">
              <w:rPr>
                <w:rFonts w:cs="Arial"/>
              </w:rPr>
              <w:fldChar w:fldCharType="begin">
                <w:ffData>
                  <w:name w:val="Text10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37" w14:textId="77777777" w:rsidR="007726F4" w:rsidRPr="00AE071C" w:rsidRDefault="007726F4" w:rsidP="00A428E9">
            <w:pPr>
              <w:jc w:val="center"/>
              <w:rPr>
                <w:rFonts w:cs="Arial"/>
              </w:rPr>
            </w:pPr>
            <w:r w:rsidRPr="00AE071C">
              <w:rPr>
                <w:rFonts w:cs="Arial"/>
              </w:rPr>
              <w:t>20B</w:t>
            </w:r>
          </w:p>
        </w:tc>
        <w:tc>
          <w:tcPr>
            <w:tcW w:w="851" w:type="dxa"/>
            <w:shd w:val="clear" w:color="auto" w:fill="FFFFFF"/>
            <w:vAlign w:val="center"/>
          </w:tcPr>
          <w:p w14:paraId="52C12238" w14:textId="77777777" w:rsidR="007726F4" w:rsidRPr="00AE071C" w:rsidRDefault="007726F4" w:rsidP="00A428E9">
            <w:pPr>
              <w:jc w:val="center"/>
              <w:rPr>
                <w:rFonts w:cs="Arial"/>
              </w:rPr>
            </w:pPr>
            <w:r w:rsidRPr="00AE071C">
              <w:rPr>
                <w:rFonts w:cs="Arial"/>
              </w:rPr>
              <w:t>20P</w:t>
            </w:r>
          </w:p>
        </w:tc>
        <w:tc>
          <w:tcPr>
            <w:tcW w:w="992" w:type="dxa"/>
            <w:shd w:val="clear" w:color="auto" w:fill="FFFFFF"/>
            <w:vAlign w:val="center"/>
          </w:tcPr>
          <w:p w14:paraId="52C12239" w14:textId="77777777" w:rsidR="007726F4" w:rsidRPr="00AE071C" w:rsidRDefault="007726F4" w:rsidP="00A428E9">
            <w:pPr>
              <w:jc w:val="center"/>
              <w:rPr>
                <w:rFonts w:cs="Arial"/>
              </w:rPr>
            </w:pPr>
            <w:r w:rsidRPr="00AE071C">
              <w:rPr>
                <w:rFonts w:cs="Arial"/>
              </w:rPr>
              <w:t>20C</w:t>
            </w:r>
          </w:p>
        </w:tc>
        <w:tc>
          <w:tcPr>
            <w:tcW w:w="1276" w:type="dxa"/>
            <w:shd w:val="clear" w:color="auto" w:fill="FFFFFF"/>
            <w:vAlign w:val="center"/>
          </w:tcPr>
          <w:p w14:paraId="52C1223A" w14:textId="77777777" w:rsidR="007726F4" w:rsidRPr="00AE071C" w:rsidRDefault="007726F4" w:rsidP="00A428E9">
            <w:pPr>
              <w:jc w:val="center"/>
              <w:rPr>
                <w:rFonts w:cs="Arial"/>
              </w:rPr>
            </w:pPr>
            <w:r w:rsidRPr="00AE071C">
              <w:rPr>
                <w:rFonts w:cs="Arial"/>
              </w:rPr>
              <w:t>20D  20K</w:t>
            </w:r>
          </w:p>
        </w:tc>
        <w:tc>
          <w:tcPr>
            <w:tcW w:w="1842" w:type="dxa"/>
            <w:shd w:val="clear" w:color="auto" w:fill="FFFFFF"/>
            <w:vAlign w:val="center"/>
          </w:tcPr>
          <w:p w14:paraId="52C1223B" w14:textId="77777777" w:rsidR="007726F4" w:rsidRPr="00AE071C" w:rsidRDefault="007726F4" w:rsidP="000B7476">
            <w:pPr>
              <w:rPr>
                <w:rFonts w:cs="Arial"/>
              </w:rPr>
            </w:pPr>
            <w:r w:rsidRPr="00AE071C">
              <w:rPr>
                <w:rFonts w:cs="Arial"/>
              </w:rPr>
              <w:t xml:space="preserve">20 </w:t>
            </w:r>
            <w:r w:rsidRPr="00AE071C">
              <w:rPr>
                <w:rFonts w:cs="Arial"/>
              </w:rPr>
              <w:fldChar w:fldCharType="begin">
                <w:ffData>
                  <w:name w:val="Text113"/>
                  <w:enabled/>
                  <w:calcOnExit w:val="0"/>
                  <w:textInput/>
                </w:ffData>
              </w:fldChar>
            </w:r>
            <w:bookmarkStart w:id="75" w:name="Text113"/>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bookmarkEnd w:id="75"/>
          </w:p>
        </w:tc>
        <w:tc>
          <w:tcPr>
            <w:tcW w:w="1843" w:type="dxa"/>
            <w:gridSpan w:val="2"/>
            <w:shd w:val="clear" w:color="auto" w:fill="FFFFFF"/>
            <w:vAlign w:val="center"/>
          </w:tcPr>
          <w:p w14:paraId="52C1223C" w14:textId="77777777" w:rsidR="007726F4" w:rsidRPr="00AE071C" w:rsidRDefault="007726F4" w:rsidP="000B7476">
            <w:pPr>
              <w:rPr>
                <w:rFonts w:cs="Arial"/>
              </w:rPr>
            </w:pPr>
          </w:p>
        </w:tc>
      </w:tr>
      <w:tr w:rsidR="007726F4" w:rsidRPr="00AE071C" w14:paraId="52C1223F" w14:textId="77777777" w:rsidTr="00DB4433">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gridAfter w:val="1"/>
          <w:wAfter w:w="35" w:type="dxa"/>
        </w:trPr>
        <w:tc>
          <w:tcPr>
            <w:tcW w:w="10988" w:type="dxa"/>
            <w:gridSpan w:val="9"/>
          </w:tcPr>
          <w:p w14:paraId="52C1223E" w14:textId="77777777" w:rsidR="007726F4" w:rsidRPr="00AE071C" w:rsidRDefault="007726F4" w:rsidP="00223E12">
            <w:pPr>
              <w:spacing w:before="120" w:after="120"/>
              <w:rPr>
                <w:rFonts w:cs="Arial"/>
                <w:b/>
              </w:rPr>
            </w:pPr>
            <w:r w:rsidRPr="00AE071C">
              <w:rPr>
                <w:rFonts w:cs="Arial"/>
                <w:b/>
              </w:rPr>
              <w:t>If submitting more than 20 samples from this epidemiological group, please complete the total number of sheets below for the epidemiological group.</w:t>
            </w:r>
          </w:p>
        </w:tc>
      </w:tr>
      <w:tr w:rsidR="007726F4" w:rsidRPr="00AE071C" w14:paraId="52C12241" w14:textId="77777777" w:rsidTr="00F7368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Ex>
        <w:trPr>
          <w:gridAfter w:val="1"/>
          <w:wAfter w:w="35" w:type="dxa"/>
          <w:trHeight w:val="454"/>
        </w:trPr>
        <w:tc>
          <w:tcPr>
            <w:tcW w:w="10988" w:type="dxa"/>
            <w:gridSpan w:val="9"/>
            <w:vAlign w:val="center"/>
          </w:tcPr>
          <w:p w14:paraId="52C12240" w14:textId="77777777" w:rsidR="00223E12" w:rsidRPr="00AE071C" w:rsidRDefault="007726F4" w:rsidP="007726F4">
            <w:pPr>
              <w:rPr>
                <w:rFonts w:cs="Arial"/>
              </w:rPr>
            </w:pPr>
            <w:r w:rsidRPr="00AE071C">
              <w:rPr>
                <w:rFonts w:cs="Arial"/>
              </w:rPr>
              <w:t xml:space="preserve">This sheet number is </w:t>
            </w:r>
            <w:r w:rsidRPr="00AE071C">
              <w:rPr>
                <w:rFonts w:cs="Arial"/>
              </w:rPr>
              <w:fldChar w:fldCharType="begin">
                <w:ffData>
                  <w:name w:val="Text14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of </w:t>
            </w: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r w:rsidRPr="00AE071C">
              <w:rPr>
                <w:rFonts w:cs="Arial"/>
              </w:rPr>
              <w:t xml:space="preserve"> for this epidemiological group</w:t>
            </w:r>
          </w:p>
        </w:tc>
      </w:tr>
    </w:tbl>
    <w:p w14:paraId="52C12242" w14:textId="77777777" w:rsidR="00970E4D" w:rsidRPr="00696951" w:rsidRDefault="00970E4D">
      <w:pPr>
        <w:rPr>
          <w:rFonts w:cs="Arial"/>
          <w:sz w:val="2"/>
          <w:szCs w:val="2"/>
        </w:rPr>
      </w:pPr>
      <w:r w:rsidRPr="00AE071C">
        <w:rPr>
          <w:rFonts w:cs="Arial"/>
        </w:rPr>
        <w:t xml:space="preserve"> </w:t>
      </w:r>
    </w:p>
    <w:tbl>
      <w:tblPr>
        <w:tblpPr w:leftFromText="180" w:rightFromText="180" w:vertAnchor="text" w:horzAnchor="margin" w:tblpY="133"/>
        <w:tblW w:w="0" w:type="auto"/>
        <w:tblLook w:val="04A0" w:firstRow="1" w:lastRow="0" w:firstColumn="1" w:lastColumn="0" w:noHBand="0" w:noVBand="1"/>
      </w:tblPr>
      <w:tblGrid>
        <w:gridCol w:w="7740"/>
        <w:gridCol w:w="704"/>
        <w:gridCol w:w="884"/>
        <w:gridCol w:w="555"/>
        <w:gridCol w:w="884"/>
      </w:tblGrid>
      <w:tr w:rsidR="007C7710" w:rsidRPr="00AE071C" w14:paraId="52C12248" w14:textId="77777777" w:rsidTr="00F73687">
        <w:trPr>
          <w:trHeight w:val="454"/>
        </w:trPr>
        <w:tc>
          <w:tcPr>
            <w:tcW w:w="7740" w:type="dxa"/>
          </w:tcPr>
          <w:p w14:paraId="52C12243" w14:textId="77777777" w:rsidR="006A4771" w:rsidRPr="00AE071C" w:rsidRDefault="006A4771" w:rsidP="00F73687">
            <w:pPr>
              <w:rPr>
                <w:rFonts w:cs="Arial"/>
              </w:rPr>
            </w:pPr>
          </w:p>
        </w:tc>
        <w:tc>
          <w:tcPr>
            <w:tcW w:w="704" w:type="dxa"/>
            <w:tcBorders>
              <w:right w:val="single" w:sz="4" w:space="0" w:color="auto"/>
            </w:tcBorders>
            <w:vAlign w:val="center"/>
          </w:tcPr>
          <w:p w14:paraId="52C12244" w14:textId="77777777" w:rsidR="006A4771" w:rsidRPr="00AE071C" w:rsidRDefault="006A4771" w:rsidP="00F73687">
            <w:pPr>
              <w:rPr>
                <w:rFonts w:cs="Arial"/>
              </w:rPr>
            </w:pPr>
            <w:r w:rsidRPr="00AE071C">
              <w:rPr>
                <w:rFonts w:cs="Arial"/>
              </w:rPr>
              <w:t>Part</w:t>
            </w:r>
          </w:p>
        </w:tc>
        <w:tc>
          <w:tcPr>
            <w:tcW w:w="884" w:type="dxa"/>
            <w:tcBorders>
              <w:top w:val="single" w:sz="4" w:space="0" w:color="auto"/>
              <w:left w:val="single" w:sz="4" w:space="0" w:color="auto"/>
              <w:bottom w:val="single" w:sz="4" w:space="0" w:color="auto"/>
              <w:right w:val="single" w:sz="4" w:space="0" w:color="auto"/>
            </w:tcBorders>
            <w:vAlign w:val="center"/>
          </w:tcPr>
          <w:p w14:paraId="52C12245" w14:textId="77777777" w:rsidR="006A4771" w:rsidRPr="00AE071C" w:rsidRDefault="006A4771" w:rsidP="00F73687">
            <w:pPr>
              <w:jc w:val="center"/>
              <w:rPr>
                <w:rFonts w:cs="Arial"/>
              </w:rPr>
            </w:pPr>
            <w:r w:rsidRPr="00AE071C">
              <w:rPr>
                <w:rFonts w:cs="Arial"/>
              </w:rPr>
              <w:fldChar w:fldCharType="begin">
                <w:ffData>
                  <w:name w:val="Text181"/>
                  <w:enabled/>
                  <w:calcOnExit w:val="0"/>
                  <w:textInput/>
                </w:ffData>
              </w:fldChar>
            </w:r>
            <w:bookmarkStart w:id="76" w:name="Text181"/>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76"/>
          </w:p>
        </w:tc>
        <w:tc>
          <w:tcPr>
            <w:tcW w:w="555" w:type="dxa"/>
            <w:tcBorders>
              <w:left w:val="single" w:sz="4" w:space="0" w:color="auto"/>
              <w:right w:val="single" w:sz="4" w:space="0" w:color="auto"/>
            </w:tcBorders>
            <w:vAlign w:val="center"/>
          </w:tcPr>
          <w:p w14:paraId="52C12246" w14:textId="77777777" w:rsidR="006A4771" w:rsidRPr="00AE071C" w:rsidRDefault="006A4771" w:rsidP="00F73687">
            <w:pPr>
              <w:rPr>
                <w:rFonts w:cs="Arial"/>
              </w:rPr>
            </w:pPr>
            <w:r w:rsidRPr="00AE071C">
              <w:rPr>
                <w:rFonts w:cs="Arial"/>
              </w:rPr>
              <w:t xml:space="preserve">of </w:t>
            </w:r>
          </w:p>
        </w:tc>
        <w:tc>
          <w:tcPr>
            <w:tcW w:w="884" w:type="dxa"/>
            <w:tcBorders>
              <w:top w:val="single" w:sz="4" w:space="0" w:color="auto"/>
              <w:left w:val="single" w:sz="4" w:space="0" w:color="auto"/>
              <w:bottom w:val="single" w:sz="4" w:space="0" w:color="auto"/>
              <w:right w:val="single" w:sz="4" w:space="0" w:color="auto"/>
            </w:tcBorders>
            <w:vAlign w:val="center"/>
          </w:tcPr>
          <w:p w14:paraId="52C12247" w14:textId="77777777" w:rsidR="006A4771" w:rsidRPr="00AE071C" w:rsidRDefault="006A4771" w:rsidP="00F73687">
            <w:pPr>
              <w:jc w:val="center"/>
              <w:rPr>
                <w:rFonts w:cs="Arial"/>
              </w:rPr>
            </w:pPr>
            <w:r w:rsidRPr="00AE071C">
              <w:rPr>
                <w:rFonts w:cs="Arial"/>
              </w:rPr>
              <w:fldChar w:fldCharType="begin">
                <w:ffData>
                  <w:name w:val="Text182"/>
                  <w:enabled/>
                  <w:calcOnExit w:val="0"/>
                  <w:textInput/>
                </w:ffData>
              </w:fldChar>
            </w:r>
            <w:bookmarkStart w:id="77" w:name="Text182"/>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77"/>
          </w:p>
        </w:tc>
      </w:tr>
    </w:tbl>
    <w:p w14:paraId="52C12249" w14:textId="77777777" w:rsidR="007E1907" w:rsidRPr="00AE071C" w:rsidRDefault="007E1907">
      <w:pPr>
        <w:rPr>
          <w:rFonts w:cs="Arial"/>
        </w:rPr>
      </w:pPr>
      <w:r w:rsidRPr="00AE071C">
        <w:rPr>
          <w:rFonts w:cs="Arial"/>
        </w:rPr>
        <w:lastRenderedPageBreak/>
        <w:br w:type="page"/>
      </w:r>
    </w:p>
    <w:tbl>
      <w:tblPr>
        <w:tblW w:w="10988" w:type="dxa"/>
        <w:tblLayout w:type="fixed"/>
        <w:tblLook w:val="04A0" w:firstRow="1" w:lastRow="0" w:firstColumn="1" w:lastColumn="0" w:noHBand="0" w:noVBand="1"/>
      </w:tblPr>
      <w:tblGrid>
        <w:gridCol w:w="10988"/>
      </w:tblGrid>
      <w:tr w:rsidR="009E6435" w:rsidRPr="00AE071C" w14:paraId="52C1224B" w14:textId="77777777" w:rsidTr="00DA0FE2">
        <w:trPr>
          <w:trHeight w:val="195"/>
        </w:trPr>
        <w:tc>
          <w:tcPr>
            <w:tcW w:w="10988" w:type="dxa"/>
            <w:tcBorders>
              <w:top w:val="single" w:sz="18" w:space="0" w:color="auto"/>
            </w:tcBorders>
            <w:vAlign w:val="center"/>
          </w:tcPr>
          <w:p w14:paraId="52C1224A" w14:textId="77777777" w:rsidR="009E6435" w:rsidRPr="00AE071C" w:rsidRDefault="007E1907" w:rsidP="00470064">
            <w:pPr>
              <w:rPr>
                <w:rFonts w:cs="Arial"/>
                <w:b/>
              </w:rPr>
            </w:pPr>
            <w:r w:rsidRPr="00AE071C">
              <w:rPr>
                <w:rFonts w:cs="Arial"/>
              </w:rPr>
              <w:lastRenderedPageBreak/>
              <w:br w:type="page"/>
            </w:r>
            <w:r w:rsidR="00970E4D" w:rsidRPr="00AE071C">
              <w:rPr>
                <w:rFonts w:cs="Arial"/>
                <w:b/>
              </w:rPr>
              <w:t>P</w:t>
            </w:r>
            <w:r w:rsidR="009E6435" w:rsidRPr="00AE071C">
              <w:rPr>
                <w:rFonts w:cs="Arial"/>
                <w:b/>
              </w:rPr>
              <w:t xml:space="preserve">art 5b </w:t>
            </w:r>
            <w:r w:rsidR="002966B2" w:rsidRPr="00AE071C">
              <w:rPr>
                <w:rFonts w:cs="Arial"/>
                <w:b/>
              </w:rPr>
              <w:t xml:space="preserve">continued </w:t>
            </w:r>
            <w:r w:rsidR="00470064" w:rsidRPr="00AE071C">
              <w:rPr>
                <w:rFonts w:cs="Arial"/>
                <w:b/>
              </w:rPr>
              <w:t>-</w:t>
            </w:r>
            <w:r w:rsidR="009E6435" w:rsidRPr="00AE071C">
              <w:rPr>
                <w:rFonts w:cs="Arial"/>
                <w:b/>
              </w:rPr>
              <w:t xml:space="preserve"> Bird details (use only for Birds, discard part 5a of this form</w:t>
            </w:r>
            <w:r w:rsidR="00F26CFC" w:rsidRPr="00AE071C">
              <w:rPr>
                <w:rFonts w:cs="Arial"/>
                <w:b/>
              </w:rPr>
              <w:t xml:space="preserve"> if no other species sampled</w:t>
            </w:r>
            <w:r w:rsidR="009E6435" w:rsidRPr="00AE071C">
              <w:rPr>
                <w:rFonts w:cs="Arial"/>
                <w:b/>
              </w:rPr>
              <w:t>)</w:t>
            </w:r>
          </w:p>
        </w:tc>
      </w:tr>
      <w:tr w:rsidR="009E6435" w:rsidRPr="00AE071C" w14:paraId="52C1224D" w14:textId="77777777" w:rsidTr="00DA0F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10988" w:type="dxa"/>
            <w:tcBorders>
              <w:top w:val="nil"/>
              <w:left w:val="nil"/>
              <w:bottom w:val="nil"/>
              <w:right w:val="nil"/>
            </w:tcBorders>
          </w:tcPr>
          <w:p w14:paraId="52C1224C" w14:textId="77777777" w:rsidR="009E6435" w:rsidRPr="00AE071C" w:rsidRDefault="009E6435" w:rsidP="00145FCB">
            <w:pPr>
              <w:rPr>
                <w:rFonts w:cs="Arial"/>
                <w:b/>
              </w:rPr>
            </w:pPr>
            <w:r w:rsidRPr="00AE071C">
              <w:rPr>
                <w:rFonts w:cs="Arial"/>
                <w:b/>
              </w:rPr>
              <w:t>Instructions</w:t>
            </w:r>
            <w:r w:rsidRPr="00AE071C">
              <w:rPr>
                <w:rFonts w:cs="Arial"/>
              </w:rPr>
              <w:t xml:space="preserve">: Please complete a separate form for each epidemiologically separate group of birds. Label the samples exactly as specified in the </w:t>
            </w:r>
            <w:r w:rsidRPr="00AE071C">
              <w:rPr>
                <w:rFonts w:cs="Arial"/>
                <w:b/>
              </w:rPr>
              <w:t>Sampling Done</w:t>
            </w:r>
            <w:r w:rsidRPr="00AE071C">
              <w:rPr>
                <w:rFonts w:cs="Arial"/>
              </w:rPr>
              <w:t xml:space="preserve"> part of the table. If you sample more than 20 birds in a group please complete a blank form for 21 onwards, using the same labelling protocol as shown here. You only need to enter bird identifiers if they are need</w:t>
            </w:r>
            <w:r w:rsidR="00470064" w:rsidRPr="00AE071C">
              <w:rPr>
                <w:rFonts w:cs="Arial"/>
              </w:rPr>
              <w:t>ed to identify the birds later -</w:t>
            </w:r>
            <w:r w:rsidRPr="00AE071C">
              <w:rPr>
                <w:rFonts w:cs="Arial"/>
              </w:rPr>
              <w:t xml:space="preserve"> otherwise </w:t>
            </w:r>
            <w:r w:rsidR="000F5DDF" w:rsidRPr="00AE071C">
              <w:rPr>
                <w:rFonts w:cs="Arial"/>
              </w:rPr>
              <w:t>A</w:t>
            </w:r>
            <w:r w:rsidR="00FB6663" w:rsidRPr="00AE071C">
              <w:rPr>
                <w:rFonts w:cs="Arial"/>
              </w:rPr>
              <w:t>P</w:t>
            </w:r>
            <w:r w:rsidR="000F5DDF" w:rsidRPr="00AE071C">
              <w:rPr>
                <w:rFonts w:cs="Arial"/>
              </w:rPr>
              <w:t>H</w:t>
            </w:r>
            <w:r w:rsidRPr="00AE071C">
              <w:rPr>
                <w:rFonts w:cs="Arial"/>
              </w:rPr>
              <w:t>A will use the sequential Bird IDs for report purposes.</w:t>
            </w:r>
          </w:p>
        </w:tc>
      </w:tr>
    </w:tbl>
    <w:p w14:paraId="52C1224E" w14:textId="77777777" w:rsidR="007726F4" w:rsidRPr="00F73687" w:rsidRDefault="007726F4">
      <w:pPr>
        <w:rPr>
          <w:rFonts w:cs="Arial"/>
          <w:sz w:val="16"/>
          <w:szCs w:val="16"/>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68"/>
        <w:gridCol w:w="2142"/>
        <w:gridCol w:w="918"/>
        <w:gridCol w:w="2201"/>
        <w:gridCol w:w="1579"/>
        <w:gridCol w:w="2777"/>
      </w:tblGrid>
      <w:tr w:rsidR="009E6435" w:rsidRPr="00AE071C" w14:paraId="52C12255" w14:textId="77777777" w:rsidTr="000F04A9">
        <w:trPr>
          <w:cantSplit/>
          <w:trHeight w:val="454"/>
        </w:trPr>
        <w:tc>
          <w:tcPr>
            <w:tcW w:w="1368" w:type="dxa"/>
            <w:tcBorders>
              <w:top w:val="nil"/>
              <w:left w:val="nil"/>
              <w:bottom w:val="nil"/>
              <w:right w:val="nil"/>
            </w:tcBorders>
            <w:vAlign w:val="center"/>
          </w:tcPr>
          <w:p w14:paraId="52C1224F" w14:textId="77777777" w:rsidR="009E6435" w:rsidRPr="00AE071C" w:rsidRDefault="009A7A82" w:rsidP="00696951">
            <w:pPr>
              <w:rPr>
                <w:rFonts w:cs="Arial"/>
              </w:rPr>
            </w:pPr>
            <w:r w:rsidRPr="00AE071C">
              <w:rPr>
                <w:rFonts w:cs="Arial"/>
              </w:rPr>
              <w:t>JRF No.</w:t>
            </w:r>
          </w:p>
        </w:tc>
        <w:tc>
          <w:tcPr>
            <w:tcW w:w="2142" w:type="dxa"/>
            <w:tcBorders>
              <w:top w:val="single" w:sz="4" w:space="0" w:color="auto"/>
              <w:left w:val="single" w:sz="4" w:space="0" w:color="auto"/>
              <w:bottom w:val="single" w:sz="4" w:space="0" w:color="auto"/>
              <w:right w:val="single" w:sz="4" w:space="0" w:color="auto"/>
            </w:tcBorders>
            <w:vAlign w:val="center"/>
          </w:tcPr>
          <w:p w14:paraId="52C12250" w14:textId="77777777" w:rsidR="009E6435" w:rsidRPr="00AE071C" w:rsidRDefault="009E6435" w:rsidP="00696951">
            <w:pPr>
              <w:rPr>
                <w:rFonts w:cs="Arial"/>
              </w:rPr>
            </w:pPr>
            <w:r w:rsidRPr="00AE071C">
              <w:rPr>
                <w:rFonts w:cs="Arial"/>
              </w:rPr>
              <w:fldChar w:fldCharType="begin">
                <w:ffData>
                  <w:name w:val="Text7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918" w:type="dxa"/>
            <w:tcBorders>
              <w:top w:val="nil"/>
              <w:left w:val="single" w:sz="4" w:space="0" w:color="auto"/>
              <w:bottom w:val="nil"/>
              <w:right w:val="single" w:sz="4" w:space="0" w:color="auto"/>
            </w:tcBorders>
            <w:vAlign w:val="center"/>
          </w:tcPr>
          <w:p w14:paraId="52C12251" w14:textId="77777777" w:rsidR="009E6435" w:rsidRPr="00AE071C" w:rsidRDefault="009E6435" w:rsidP="00696951">
            <w:pPr>
              <w:ind w:left="44"/>
              <w:rPr>
                <w:rFonts w:cs="Arial"/>
              </w:rPr>
            </w:pPr>
            <w:r w:rsidRPr="00AE071C">
              <w:rPr>
                <w:rFonts w:cs="Arial"/>
              </w:rPr>
              <w:t>Date</w:t>
            </w:r>
          </w:p>
        </w:tc>
        <w:tc>
          <w:tcPr>
            <w:tcW w:w="2201" w:type="dxa"/>
            <w:tcBorders>
              <w:top w:val="single" w:sz="4" w:space="0" w:color="auto"/>
              <w:left w:val="single" w:sz="4" w:space="0" w:color="auto"/>
              <w:bottom w:val="single" w:sz="4" w:space="0" w:color="auto"/>
              <w:right w:val="single" w:sz="4" w:space="0" w:color="auto"/>
            </w:tcBorders>
            <w:vAlign w:val="center"/>
          </w:tcPr>
          <w:p w14:paraId="52C12252" w14:textId="77777777" w:rsidR="009E6435" w:rsidRPr="00AE071C" w:rsidRDefault="009E6435" w:rsidP="00696951">
            <w:pPr>
              <w:rPr>
                <w:rFonts w:cs="Arial"/>
              </w:rPr>
            </w:pPr>
            <w:r w:rsidRPr="00AE071C">
              <w:rPr>
                <w:rFonts w:cs="Arial"/>
              </w:rPr>
              <w:fldChar w:fldCharType="begin">
                <w:ffData>
                  <w:name w:val="Text7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579" w:type="dxa"/>
            <w:tcBorders>
              <w:top w:val="nil"/>
              <w:left w:val="single" w:sz="4" w:space="0" w:color="auto"/>
              <w:bottom w:val="nil"/>
              <w:right w:val="single" w:sz="4" w:space="0" w:color="auto"/>
            </w:tcBorders>
            <w:vAlign w:val="center"/>
          </w:tcPr>
          <w:p w14:paraId="52C12253" w14:textId="77777777" w:rsidR="009E6435" w:rsidRPr="00AE071C" w:rsidRDefault="009E6435" w:rsidP="00696951">
            <w:pPr>
              <w:tabs>
                <w:tab w:val="right" w:pos="1332"/>
              </w:tabs>
              <w:ind w:right="72"/>
              <w:rPr>
                <w:rFonts w:cs="Arial"/>
              </w:rPr>
            </w:pPr>
            <w:r w:rsidRPr="00AE071C">
              <w:rPr>
                <w:rFonts w:cs="Arial"/>
              </w:rPr>
              <w:t>Epi.</w:t>
            </w:r>
            <w:r w:rsidR="00A323C5" w:rsidRPr="00AE071C">
              <w:rPr>
                <w:rFonts w:cs="Arial"/>
              </w:rPr>
              <w:t xml:space="preserve"> </w:t>
            </w:r>
            <w:r w:rsidRPr="00AE071C">
              <w:rPr>
                <w:rFonts w:cs="Arial"/>
              </w:rPr>
              <w:t>Group</w:t>
            </w:r>
          </w:p>
        </w:tc>
        <w:tc>
          <w:tcPr>
            <w:tcW w:w="2777" w:type="dxa"/>
            <w:tcBorders>
              <w:top w:val="single" w:sz="4" w:space="0" w:color="auto"/>
              <w:left w:val="single" w:sz="4" w:space="0" w:color="auto"/>
              <w:bottom w:val="single" w:sz="4" w:space="0" w:color="auto"/>
              <w:right w:val="single" w:sz="4" w:space="0" w:color="auto"/>
            </w:tcBorders>
            <w:vAlign w:val="center"/>
          </w:tcPr>
          <w:p w14:paraId="52C12254" w14:textId="77777777" w:rsidR="009E6435" w:rsidRPr="00AE071C" w:rsidRDefault="009E6435" w:rsidP="00696951">
            <w:pPr>
              <w:rPr>
                <w:rFonts w:cs="Arial"/>
              </w:rPr>
            </w:pPr>
            <w:r w:rsidRPr="00AE071C">
              <w:rPr>
                <w:rFonts w:cs="Arial"/>
              </w:rPr>
              <w:fldChar w:fldCharType="begin">
                <w:ffData>
                  <w:name w:val="Text8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r>
    </w:tbl>
    <w:p w14:paraId="52C12256" w14:textId="77777777" w:rsidR="009E6435" w:rsidRPr="00F73687" w:rsidRDefault="009E6435">
      <w:pPr>
        <w:rPr>
          <w:rFonts w:cs="Arial"/>
          <w:sz w:val="16"/>
          <w:szCs w:val="16"/>
        </w:rPr>
      </w:pPr>
    </w:p>
    <w:tbl>
      <w:tblPr>
        <w:tblW w:w="110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75"/>
        <w:gridCol w:w="1418"/>
        <w:gridCol w:w="1276"/>
        <w:gridCol w:w="850"/>
        <w:gridCol w:w="851"/>
        <w:gridCol w:w="992"/>
        <w:gridCol w:w="1276"/>
        <w:gridCol w:w="1842"/>
        <w:gridCol w:w="1843"/>
      </w:tblGrid>
      <w:tr w:rsidR="00185671" w:rsidRPr="00AE071C" w14:paraId="52C1225E" w14:textId="77777777" w:rsidTr="00990535">
        <w:tc>
          <w:tcPr>
            <w:tcW w:w="3369" w:type="dxa"/>
            <w:gridSpan w:val="3"/>
            <w:shd w:val="clear" w:color="auto" w:fill="F2F2F2"/>
            <w:vAlign w:val="center"/>
          </w:tcPr>
          <w:p w14:paraId="52C12257" w14:textId="77777777" w:rsidR="00185671" w:rsidRPr="00AE071C" w:rsidRDefault="00185671" w:rsidP="009E6435">
            <w:pPr>
              <w:spacing w:before="60" w:after="60"/>
              <w:jc w:val="center"/>
              <w:rPr>
                <w:rFonts w:cs="Arial"/>
              </w:rPr>
            </w:pPr>
            <w:r w:rsidRPr="00AE071C">
              <w:rPr>
                <w:rFonts w:cs="Arial"/>
              </w:rPr>
              <w:t>Bird Details</w:t>
            </w:r>
          </w:p>
          <w:p w14:paraId="52C12258" w14:textId="77777777" w:rsidR="00185671" w:rsidRPr="00AE071C" w:rsidRDefault="00185671" w:rsidP="009E6435">
            <w:pPr>
              <w:spacing w:before="60" w:after="60"/>
              <w:jc w:val="center"/>
              <w:rPr>
                <w:rFonts w:cs="Arial"/>
              </w:rPr>
            </w:pPr>
          </w:p>
        </w:tc>
        <w:tc>
          <w:tcPr>
            <w:tcW w:w="5811" w:type="dxa"/>
            <w:gridSpan w:val="5"/>
            <w:shd w:val="clear" w:color="auto" w:fill="F2F2F2"/>
            <w:vAlign w:val="center"/>
          </w:tcPr>
          <w:p w14:paraId="52C12259" w14:textId="77777777" w:rsidR="00185671" w:rsidRPr="00AE071C" w:rsidRDefault="00185671" w:rsidP="009E6435">
            <w:pPr>
              <w:spacing w:before="60" w:after="60"/>
              <w:jc w:val="center"/>
              <w:rPr>
                <w:rFonts w:cs="Arial"/>
              </w:rPr>
            </w:pPr>
            <w:r w:rsidRPr="00AE071C">
              <w:rPr>
                <w:rFonts w:cs="Arial"/>
              </w:rPr>
              <w:t>Sampling Done</w:t>
            </w:r>
          </w:p>
          <w:p w14:paraId="52C1225A" w14:textId="77777777" w:rsidR="00185671" w:rsidRPr="00AE071C" w:rsidRDefault="00185671" w:rsidP="00E95594">
            <w:pPr>
              <w:jc w:val="center"/>
              <w:rPr>
                <w:rFonts w:cs="Arial"/>
              </w:rPr>
            </w:pPr>
            <w:r w:rsidRPr="00AE071C">
              <w:rPr>
                <w:rFonts w:cs="Arial"/>
              </w:rPr>
              <w:t xml:space="preserve">Circle the samples taken, or enter in other. Label samples with the Epi Group and the code specified in the cells  </w:t>
            </w:r>
          </w:p>
          <w:p w14:paraId="52C1225B" w14:textId="77777777" w:rsidR="00185671" w:rsidRPr="00AE071C" w:rsidRDefault="00185671" w:rsidP="00E95594">
            <w:pPr>
              <w:jc w:val="center"/>
              <w:rPr>
                <w:rFonts w:cs="Arial"/>
              </w:rPr>
            </w:pPr>
            <w:r w:rsidRPr="00AE071C">
              <w:rPr>
                <w:rFonts w:cs="Arial"/>
              </w:rPr>
              <w:t>e.g. A1B for the blood from Bird 1 in Epi Group A</w:t>
            </w:r>
          </w:p>
        </w:tc>
        <w:tc>
          <w:tcPr>
            <w:tcW w:w="1843" w:type="dxa"/>
            <w:vMerge w:val="restart"/>
            <w:shd w:val="clear" w:color="auto" w:fill="F2F2F2"/>
            <w:vAlign w:val="center"/>
          </w:tcPr>
          <w:p w14:paraId="52C1225C" w14:textId="77777777" w:rsidR="00185671" w:rsidRPr="00AE071C" w:rsidRDefault="00185671" w:rsidP="009E6435">
            <w:pPr>
              <w:spacing w:before="60" w:after="60"/>
              <w:jc w:val="center"/>
              <w:rPr>
                <w:rFonts w:cs="Arial"/>
                <w:b/>
              </w:rPr>
            </w:pPr>
            <w:r w:rsidRPr="00AE071C">
              <w:rPr>
                <w:rFonts w:cs="Arial"/>
                <w:b/>
              </w:rPr>
              <w:t>For lab use only</w:t>
            </w:r>
          </w:p>
          <w:p w14:paraId="52C1225D" w14:textId="77777777" w:rsidR="00185671" w:rsidRPr="00AE071C" w:rsidRDefault="00185671" w:rsidP="009E6435">
            <w:pPr>
              <w:spacing w:before="60" w:after="60"/>
              <w:jc w:val="center"/>
              <w:rPr>
                <w:rFonts w:cs="Arial"/>
              </w:rPr>
            </w:pPr>
          </w:p>
        </w:tc>
      </w:tr>
      <w:tr w:rsidR="00185671" w:rsidRPr="00AE071C" w14:paraId="52C12268" w14:textId="77777777" w:rsidTr="00990535">
        <w:tc>
          <w:tcPr>
            <w:tcW w:w="675" w:type="dxa"/>
            <w:shd w:val="clear" w:color="auto" w:fill="F2F2F2"/>
            <w:vAlign w:val="center"/>
          </w:tcPr>
          <w:p w14:paraId="52C1225F" w14:textId="77777777" w:rsidR="00185671" w:rsidRPr="00AE071C" w:rsidRDefault="00185671" w:rsidP="009E6435">
            <w:pPr>
              <w:spacing w:before="60" w:after="60"/>
              <w:jc w:val="center"/>
              <w:rPr>
                <w:rFonts w:cs="Arial"/>
              </w:rPr>
            </w:pPr>
            <w:r w:rsidRPr="00AE071C">
              <w:rPr>
                <w:rFonts w:cs="Arial"/>
              </w:rPr>
              <w:t>Bird ID</w:t>
            </w:r>
          </w:p>
        </w:tc>
        <w:tc>
          <w:tcPr>
            <w:tcW w:w="1418" w:type="dxa"/>
            <w:shd w:val="clear" w:color="auto" w:fill="F2F2F2"/>
            <w:vAlign w:val="center"/>
          </w:tcPr>
          <w:p w14:paraId="52C12260" w14:textId="77777777" w:rsidR="00185671" w:rsidRPr="00AE071C" w:rsidRDefault="00185671" w:rsidP="009E6435">
            <w:pPr>
              <w:spacing w:before="60" w:after="60"/>
              <w:jc w:val="center"/>
              <w:rPr>
                <w:rFonts w:cs="Arial"/>
              </w:rPr>
            </w:pPr>
            <w:r w:rsidRPr="00AE071C">
              <w:rPr>
                <w:rFonts w:cs="Arial"/>
              </w:rPr>
              <w:t>Local Identifier (Optional)</w:t>
            </w:r>
          </w:p>
        </w:tc>
        <w:tc>
          <w:tcPr>
            <w:tcW w:w="1276" w:type="dxa"/>
            <w:shd w:val="clear" w:color="auto" w:fill="F2F2F2"/>
            <w:vAlign w:val="center"/>
          </w:tcPr>
          <w:p w14:paraId="52C12261" w14:textId="77777777" w:rsidR="00185671" w:rsidRPr="00AE071C" w:rsidRDefault="00185671" w:rsidP="009E6435">
            <w:pPr>
              <w:spacing w:before="60" w:after="60"/>
              <w:jc w:val="center"/>
              <w:rPr>
                <w:rFonts w:cs="Arial"/>
              </w:rPr>
            </w:pPr>
            <w:r w:rsidRPr="00AE071C">
              <w:rPr>
                <w:rFonts w:cs="Arial"/>
              </w:rPr>
              <w:t>Species            (if group mixed)</w:t>
            </w:r>
          </w:p>
        </w:tc>
        <w:tc>
          <w:tcPr>
            <w:tcW w:w="850" w:type="dxa"/>
            <w:shd w:val="clear" w:color="auto" w:fill="F2F2F2"/>
            <w:vAlign w:val="center"/>
          </w:tcPr>
          <w:p w14:paraId="52C12262" w14:textId="77777777" w:rsidR="00185671" w:rsidRPr="00AE071C" w:rsidRDefault="00185671" w:rsidP="009E6435">
            <w:pPr>
              <w:spacing w:before="60" w:after="60"/>
              <w:jc w:val="center"/>
              <w:rPr>
                <w:rFonts w:cs="Arial"/>
              </w:rPr>
            </w:pPr>
            <w:r w:rsidRPr="00AE071C">
              <w:rPr>
                <w:rFonts w:cs="Arial"/>
              </w:rPr>
              <w:t>Blood</w:t>
            </w:r>
          </w:p>
        </w:tc>
        <w:tc>
          <w:tcPr>
            <w:tcW w:w="851" w:type="dxa"/>
            <w:shd w:val="clear" w:color="auto" w:fill="F2F2F2"/>
            <w:vAlign w:val="center"/>
          </w:tcPr>
          <w:p w14:paraId="52C12263" w14:textId="77777777" w:rsidR="00185671" w:rsidRPr="00AE071C" w:rsidRDefault="00185671" w:rsidP="009E6435">
            <w:pPr>
              <w:spacing w:before="60" w:after="60"/>
              <w:jc w:val="center"/>
              <w:rPr>
                <w:rFonts w:cs="Arial"/>
              </w:rPr>
            </w:pPr>
            <w:proofErr w:type="spellStart"/>
            <w:r w:rsidRPr="00AE071C">
              <w:rPr>
                <w:rFonts w:cs="Arial"/>
              </w:rPr>
              <w:t>Oroph</w:t>
            </w:r>
            <w:proofErr w:type="spellEnd"/>
            <w:r w:rsidRPr="00AE071C">
              <w:rPr>
                <w:rFonts w:cs="Arial"/>
              </w:rPr>
              <w:t xml:space="preserve"> Swab</w:t>
            </w:r>
          </w:p>
        </w:tc>
        <w:tc>
          <w:tcPr>
            <w:tcW w:w="992" w:type="dxa"/>
            <w:shd w:val="clear" w:color="auto" w:fill="F2F2F2"/>
            <w:vAlign w:val="center"/>
          </w:tcPr>
          <w:p w14:paraId="52C12264" w14:textId="77777777" w:rsidR="00185671" w:rsidRPr="00AE071C" w:rsidRDefault="00185671" w:rsidP="009E6435">
            <w:pPr>
              <w:spacing w:before="60" w:after="60"/>
              <w:jc w:val="center"/>
              <w:rPr>
                <w:rFonts w:cs="Arial"/>
              </w:rPr>
            </w:pPr>
            <w:r w:rsidRPr="00AE071C">
              <w:rPr>
                <w:rFonts w:cs="Arial"/>
              </w:rPr>
              <w:t>Cloacal Swab</w:t>
            </w:r>
          </w:p>
        </w:tc>
        <w:tc>
          <w:tcPr>
            <w:tcW w:w="1276" w:type="dxa"/>
            <w:shd w:val="clear" w:color="auto" w:fill="F2F2F2"/>
            <w:vAlign w:val="center"/>
          </w:tcPr>
          <w:p w14:paraId="52C12265" w14:textId="77777777" w:rsidR="00185671" w:rsidRPr="00AE071C" w:rsidRDefault="00185671" w:rsidP="009E6435">
            <w:pPr>
              <w:spacing w:before="60" w:after="60"/>
              <w:jc w:val="center"/>
              <w:rPr>
                <w:rFonts w:cs="Arial"/>
              </w:rPr>
            </w:pPr>
            <w:r w:rsidRPr="00AE071C">
              <w:rPr>
                <w:rFonts w:cs="Arial"/>
              </w:rPr>
              <w:t>Carcass (dead or killed)</w:t>
            </w:r>
          </w:p>
        </w:tc>
        <w:tc>
          <w:tcPr>
            <w:tcW w:w="1842" w:type="dxa"/>
            <w:shd w:val="clear" w:color="auto" w:fill="F2F2F2"/>
            <w:vAlign w:val="center"/>
          </w:tcPr>
          <w:p w14:paraId="52C12266" w14:textId="77777777" w:rsidR="00185671" w:rsidRPr="00AE071C" w:rsidRDefault="00185671" w:rsidP="009E6435">
            <w:pPr>
              <w:spacing w:before="60" w:after="60"/>
              <w:jc w:val="center"/>
              <w:rPr>
                <w:rFonts w:cs="Arial"/>
              </w:rPr>
            </w:pPr>
            <w:r w:rsidRPr="00AE071C">
              <w:rPr>
                <w:rFonts w:cs="Arial"/>
              </w:rPr>
              <w:t>Other (Specify)</w:t>
            </w:r>
          </w:p>
        </w:tc>
        <w:tc>
          <w:tcPr>
            <w:tcW w:w="1843" w:type="dxa"/>
            <w:vMerge/>
            <w:shd w:val="clear" w:color="auto" w:fill="F2F2F2"/>
            <w:vAlign w:val="center"/>
          </w:tcPr>
          <w:p w14:paraId="52C12267" w14:textId="77777777" w:rsidR="00185671" w:rsidRPr="00AE071C" w:rsidRDefault="00185671" w:rsidP="009E6435">
            <w:pPr>
              <w:spacing w:before="60" w:after="60"/>
              <w:jc w:val="center"/>
              <w:rPr>
                <w:rFonts w:cs="Arial"/>
              </w:rPr>
            </w:pPr>
          </w:p>
        </w:tc>
      </w:tr>
      <w:tr w:rsidR="002A3B61" w:rsidRPr="00AE071C" w14:paraId="52C12272" w14:textId="77777777" w:rsidTr="009237CB">
        <w:trPr>
          <w:trHeight w:val="369"/>
        </w:trPr>
        <w:tc>
          <w:tcPr>
            <w:tcW w:w="675" w:type="dxa"/>
            <w:tcBorders>
              <w:bottom w:val="single" w:sz="4" w:space="0" w:color="auto"/>
            </w:tcBorders>
            <w:vAlign w:val="center"/>
          </w:tcPr>
          <w:p w14:paraId="52C1226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vAlign w:val="center"/>
          </w:tcPr>
          <w:p w14:paraId="52C1226A"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vAlign w:val="center"/>
          </w:tcPr>
          <w:p w14:paraId="52C1226B" w14:textId="77777777" w:rsidR="002A3B61" w:rsidRPr="00AE071C" w:rsidRDefault="002A3B61" w:rsidP="009237CB">
            <w:pPr>
              <w:rPr>
                <w:rFonts w:cs="Arial"/>
              </w:rPr>
            </w:pPr>
            <w:r w:rsidRPr="00AE071C">
              <w:rPr>
                <w:rFonts w:cs="Arial"/>
              </w:rPr>
              <w:fldChar w:fldCharType="begin">
                <w:ffData>
                  <w:name w:val="Text87"/>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vAlign w:val="center"/>
          </w:tcPr>
          <w:p w14:paraId="52C1226C"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vAlign w:val="center"/>
          </w:tcPr>
          <w:p w14:paraId="52C1226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vAlign w:val="center"/>
          </w:tcPr>
          <w:p w14:paraId="52C1226E"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vAlign w:val="center"/>
          </w:tcPr>
          <w:p w14:paraId="52C1226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vAlign w:val="center"/>
          </w:tcPr>
          <w:p w14:paraId="52C12270"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vAlign w:val="center"/>
          </w:tcPr>
          <w:p w14:paraId="52C12271" w14:textId="77777777" w:rsidR="002A3B61" w:rsidRPr="00AE071C" w:rsidRDefault="002A3B61" w:rsidP="009237CB">
            <w:pPr>
              <w:rPr>
                <w:rFonts w:cs="Arial"/>
              </w:rPr>
            </w:pPr>
          </w:p>
        </w:tc>
      </w:tr>
      <w:tr w:rsidR="002A3B61" w:rsidRPr="00AE071C" w14:paraId="52C1227C" w14:textId="77777777" w:rsidTr="009237CB">
        <w:trPr>
          <w:trHeight w:val="369"/>
        </w:trPr>
        <w:tc>
          <w:tcPr>
            <w:tcW w:w="675" w:type="dxa"/>
            <w:shd w:val="clear" w:color="auto" w:fill="FFFFFF"/>
            <w:vAlign w:val="center"/>
          </w:tcPr>
          <w:p w14:paraId="52C1227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74"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75" w14:textId="77777777" w:rsidR="002A3B61" w:rsidRPr="00AE071C" w:rsidRDefault="002A3B61" w:rsidP="009237CB">
            <w:pPr>
              <w:rPr>
                <w:rFonts w:cs="Arial"/>
              </w:rPr>
            </w:pPr>
            <w:r w:rsidRPr="00AE071C">
              <w:rPr>
                <w:rFonts w:cs="Arial"/>
              </w:rPr>
              <w:fldChar w:fldCharType="begin">
                <w:ffData>
                  <w:name w:val="Text8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76"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7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78"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7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7A"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7B" w14:textId="77777777" w:rsidR="002A3B61" w:rsidRPr="00AE071C" w:rsidRDefault="002A3B61" w:rsidP="009237CB">
            <w:pPr>
              <w:rPr>
                <w:rFonts w:cs="Arial"/>
              </w:rPr>
            </w:pPr>
          </w:p>
        </w:tc>
      </w:tr>
      <w:tr w:rsidR="002A3B61" w:rsidRPr="00AE071C" w14:paraId="52C12286" w14:textId="77777777" w:rsidTr="009237CB">
        <w:trPr>
          <w:trHeight w:val="369"/>
        </w:trPr>
        <w:tc>
          <w:tcPr>
            <w:tcW w:w="675" w:type="dxa"/>
            <w:tcBorders>
              <w:bottom w:val="single" w:sz="4" w:space="0" w:color="auto"/>
            </w:tcBorders>
            <w:shd w:val="clear" w:color="auto" w:fill="FFFFFF"/>
            <w:vAlign w:val="center"/>
          </w:tcPr>
          <w:p w14:paraId="52C1227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7E"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7F" w14:textId="77777777" w:rsidR="002A3B61" w:rsidRPr="00AE071C" w:rsidRDefault="002A3B61" w:rsidP="009237CB">
            <w:pPr>
              <w:rPr>
                <w:rFonts w:cs="Arial"/>
              </w:rPr>
            </w:pPr>
            <w:r w:rsidRPr="00AE071C">
              <w:rPr>
                <w:rFonts w:cs="Arial"/>
              </w:rPr>
              <w:fldChar w:fldCharType="begin">
                <w:ffData>
                  <w:name w:val="Text8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80"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8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82"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8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84"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85" w14:textId="77777777" w:rsidR="002A3B61" w:rsidRPr="00AE071C" w:rsidRDefault="002A3B61" w:rsidP="009237CB">
            <w:pPr>
              <w:rPr>
                <w:rFonts w:cs="Arial"/>
              </w:rPr>
            </w:pPr>
          </w:p>
        </w:tc>
      </w:tr>
      <w:tr w:rsidR="002A3B61" w:rsidRPr="00AE071C" w14:paraId="52C12290" w14:textId="77777777" w:rsidTr="009237CB">
        <w:trPr>
          <w:trHeight w:val="369"/>
        </w:trPr>
        <w:tc>
          <w:tcPr>
            <w:tcW w:w="675" w:type="dxa"/>
            <w:shd w:val="clear" w:color="auto" w:fill="FFFFFF"/>
            <w:vAlign w:val="center"/>
          </w:tcPr>
          <w:p w14:paraId="52C1228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88"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89" w14:textId="77777777" w:rsidR="002A3B61" w:rsidRPr="00AE071C" w:rsidRDefault="002A3B61" w:rsidP="009237CB">
            <w:pPr>
              <w:rPr>
                <w:rFonts w:cs="Arial"/>
              </w:rPr>
            </w:pPr>
            <w:r w:rsidRPr="00AE071C">
              <w:rPr>
                <w:rFonts w:cs="Arial"/>
              </w:rPr>
              <w:fldChar w:fldCharType="begin">
                <w:ffData>
                  <w:name w:val="Text9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8A"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8B"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8C"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8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8E"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8F" w14:textId="77777777" w:rsidR="002A3B61" w:rsidRPr="00AE071C" w:rsidRDefault="002A3B61" w:rsidP="009237CB">
            <w:pPr>
              <w:rPr>
                <w:rFonts w:cs="Arial"/>
              </w:rPr>
            </w:pPr>
          </w:p>
        </w:tc>
      </w:tr>
      <w:tr w:rsidR="002A3B61" w:rsidRPr="00AE071C" w14:paraId="52C1229A" w14:textId="77777777" w:rsidTr="009237CB">
        <w:trPr>
          <w:trHeight w:val="369"/>
        </w:trPr>
        <w:tc>
          <w:tcPr>
            <w:tcW w:w="675" w:type="dxa"/>
            <w:tcBorders>
              <w:bottom w:val="single" w:sz="4" w:space="0" w:color="auto"/>
            </w:tcBorders>
            <w:shd w:val="clear" w:color="auto" w:fill="FFFFFF"/>
            <w:vAlign w:val="center"/>
          </w:tcPr>
          <w:p w14:paraId="52C1229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92"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93" w14:textId="77777777" w:rsidR="002A3B61" w:rsidRPr="00AE071C" w:rsidRDefault="002A3B61" w:rsidP="009237CB">
            <w:pPr>
              <w:rPr>
                <w:rFonts w:cs="Arial"/>
              </w:rPr>
            </w:pPr>
            <w:r w:rsidRPr="00AE071C">
              <w:rPr>
                <w:rFonts w:cs="Arial"/>
              </w:rPr>
              <w:fldChar w:fldCharType="begin">
                <w:ffData>
                  <w:name w:val="Text9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94"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95"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96"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9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98"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99" w14:textId="77777777" w:rsidR="002A3B61" w:rsidRPr="00AE071C" w:rsidRDefault="002A3B61" w:rsidP="009237CB">
            <w:pPr>
              <w:rPr>
                <w:rFonts w:cs="Arial"/>
              </w:rPr>
            </w:pPr>
          </w:p>
        </w:tc>
      </w:tr>
      <w:tr w:rsidR="002A3B61" w:rsidRPr="00AE071C" w14:paraId="52C122A4" w14:textId="77777777" w:rsidTr="009237CB">
        <w:trPr>
          <w:trHeight w:val="369"/>
        </w:trPr>
        <w:tc>
          <w:tcPr>
            <w:tcW w:w="675" w:type="dxa"/>
            <w:shd w:val="clear" w:color="auto" w:fill="FFFFFF"/>
            <w:vAlign w:val="center"/>
          </w:tcPr>
          <w:p w14:paraId="52C1229B"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9C"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9D" w14:textId="77777777" w:rsidR="002A3B61" w:rsidRPr="00AE071C" w:rsidRDefault="002A3B61" w:rsidP="009237CB">
            <w:pPr>
              <w:rPr>
                <w:rFonts w:cs="Arial"/>
              </w:rPr>
            </w:pPr>
            <w:r w:rsidRPr="00AE071C">
              <w:rPr>
                <w:rFonts w:cs="Arial"/>
              </w:rPr>
              <w:fldChar w:fldCharType="begin">
                <w:ffData>
                  <w:name w:val="Text9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9E"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9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A0"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A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A2"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A3" w14:textId="77777777" w:rsidR="002A3B61" w:rsidRPr="00AE071C" w:rsidRDefault="002A3B61" w:rsidP="009237CB">
            <w:pPr>
              <w:rPr>
                <w:rFonts w:cs="Arial"/>
              </w:rPr>
            </w:pPr>
          </w:p>
        </w:tc>
      </w:tr>
      <w:tr w:rsidR="002A3B61" w:rsidRPr="00AE071C" w14:paraId="52C122AE" w14:textId="77777777" w:rsidTr="009237CB">
        <w:trPr>
          <w:trHeight w:val="369"/>
        </w:trPr>
        <w:tc>
          <w:tcPr>
            <w:tcW w:w="675" w:type="dxa"/>
            <w:tcBorders>
              <w:bottom w:val="single" w:sz="4" w:space="0" w:color="auto"/>
            </w:tcBorders>
            <w:shd w:val="clear" w:color="auto" w:fill="FFFFFF"/>
            <w:vAlign w:val="center"/>
          </w:tcPr>
          <w:p w14:paraId="52C122A5"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A6"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A7" w14:textId="77777777" w:rsidR="002A3B61" w:rsidRPr="00AE071C" w:rsidRDefault="002A3B61" w:rsidP="009237CB">
            <w:pPr>
              <w:rPr>
                <w:rFonts w:cs="Arial"/>
              </w:rPr>
            </w:pPr>
            <w:r w:rsidRPr="00AE071C">
              <w:rPr>
                <w:rFonts w:cs="Arial"/>
              </w:rPr>
              <w:fldChar w:fldCharType="begin">
                <w:ffData>
                  <w:name w:val="Text9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A8"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A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AA"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AB"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AC"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AD" w14:textId="77777777" w:rsidR="002A3B61" w:rsidRPr="00AE071C" w:rsidRDefault="002A3B61" w:rsidP="009237CB">
            <w:pPr>
              <w:rPr>
                <w:rFonts w:cs="Arial"/>
              </w:rPr>
            </w:pPr>
          </w:p>
        </w:tc>
      </w:tr>
      <w:tr w:rsidR="002A3B61" w:rsidRPr="00AE071C" w14:paraId="52C122B8" w14:textId="77777777" w:rsidTr="009237CB">
        <w:trPr>
          <w:trHeight w:val="369"/>
        </w:trPr>
        <w:tc>
          <w:tcPr>
            <w:tcW w:w="675" w:type="dxa"/>
            <w:shd w:val="clear" w:color="auto" w:fill="FFFFFF"/>
            <w:vAlign w:val="center"/>
          </w:tcPr>
          <w:p w14:paraId="52C122A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B0"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B1" w14:textId="77777777" w:rsidR="002A3B61" w:rsidRPr="00AE071C" w:rsidRDefault="002A3B61" w:rsidP="009237CB">
            <w:pPr>
              <w:rPr>
                <w:rFonts w:cs="Arial"/>
              </w:rPr>
            </w:pPr>
            <w:r w:rsidRPr="00AE071C">
              <w:rPr>
                <w:rFonts w:cs="Arial"/>
              </w:rPr>
              <w:fldChar w:fldCharType="begin">
                <w:ffData>
                  <w:name w:val="Text94"/>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B2"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B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B4"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B5"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B6"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B7" w14:textId="77777777" w:rsidR="002A3B61" w:rsidRPr="00AE071C" w:rsidRDefault="002A3B61" w:rsidP="009237CB">
            <w:pPr>
              <w:rPr>
                <w:rFonts w:cs="Arial"/>
              </w:rPr>
            </w:pPr>
          </w:p>
        </w:tc>
      </w:tr>
      <w:tr w:rsidR="002A3B61" w:rsidRPr="00AE071C" w14:paraId="52C122C2" w14:textId="77777777" w:rsidTr="009237CB">
        <w:trPr>
          <w:trHeight w:val="369"/>
        </w:trPr>
        <w:tc>
          <w:tcPr>
            <w:tcW w:w="675" w:type="dxa"/>
            <w:tcBorders>
              <w:bottom w:val="single" w:sz="4" w:space="0" w:color="auto"/>
            </w:tcBorders>
            <w:shd w:val="clear" w:color="auto" w:fill="FFFFFF"/>
            <w:vAlign w:val="center"/>
          </w:tcPr>
          <w:p w14:paraId="52C122B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BA"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BB" w14:textId="77777777" w:rsidR="002A3B61" w:rsidRPr="00AE071C" w:rsidRDefault="002A3B61" w:rsidP="009237CB">
            <w:pPr>
              <w:rPr>
                <w:rFonts w:cs="Arial"/>
              </w:rPr>
            </w:pPr>
            <w:r w:rsidRPr="00AE071C">
              <w:rPr>
                <w:rFonts w:cs="Arial"/>
              </w:rPr>
              <w:fldChar w:fldCharType="begin">
                <w:ffData>
                  <w:name w:val="Text95"/>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BC"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B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BE"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B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C0"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C1" w14:textId="77777777" w:rsidR="002A3B61" w:rsidRPr="00AE071C" w:rsidRDefault="002A3B61" w:rsidP="009237CB">
            <w:pPr>
              <w:rPr>
                <w:rFonts w:cs="Arial"/>
              </w:rPr>
            </w:pPr>
          </w:p>
        </w:tc>
      </w:tr>
      <w:tr w:rsidR="002A3B61" w:rsidRPr="00AE071C" w14:paraId="52C122CC" w14:textId="77777777" w:rsidTr="009237CB">
        <w:trPr>
          <w:trHeight w:val="369"/>
        </w:trPr>
        <w:tc>
          <w:tcPr>
            <w:tcW w:w="675" w:type="dxa"/>
            <w:shd w:val="clear" w:color="auto" w:fill="FFFFFF"/>
            <w:vAlign w:val="center"/>
          </w:tcPr>
          <w:p w14:paraId="52C122C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C4"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C5" w14:textId="77777777" w:rsidR="002A3B61" w:rsidRPr="00AE071C" w:rsidRDefault="002A3B61" w:rsidP="009237CB">
            <w:pPr>
              <w:rPr>
                <w:rFonts w:cs="Arial"/>
              </w:rPr>
            </w:pPr>
            <w:r w:rsidRPr="00AE071C">
              <w:rPr>
                <w:rFonts w:cs="Arial"/>
              </w:rPr>
              <w:fldChar w:fldCharType="begin">
                <w:ffData>
                  <w:name w:val="Text96"/>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C6"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C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C8"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C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CA"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CB" w14:textId="77777777" w:rsidR="002A3B61" w:rsidRPr="00AE071C" w:rsidRDefault="002A3B61" w:rsidP="009237CB">
            <w:pPr>
              <w:rPr>
                <w:rFonts w:cs="Arial"/>
              </w:rPr>
            </w:pPr>
          </w:p>
        </w:tc>
      </w:tr>
      <w:tr w:rsidR="002A3B61" w:rsidRPr="00AE071C" w14:paraId="52C122D6" w14:textId="77777777" w:rsidTr="009237CB">
        <w:trPr>
          <w:trHeight w:val="369"/>
        </w:trPr>
        <w:tc>
          <w:tcPr>
            <w:tcW w:w="675" w:type="dxa"/>
            <w:tcBorders>
              <w:bottom w:val="single" w:sz="4" w:space="0" w:color="auto"/>
            </w:tcBorders>
            <w:shd w:val="clear" w:color="auto" w:fill="FFFFFF"/>
            <w:vAlign w:val="center"/>
          </w:tcPr>
          <w:p w14:paraId="52C122C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CE"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CF" w14:textId="77777777" w:rsidR="002A3B61" w:rsidRPr="00AE071C" w:rsidRDefault="002A3B61" w:rsidP="009237CB">
            <w:pPr>
              <w:rPr>
                <w:rFonts w:cs="Arial"/>
              </w:rPr>
            </w:pPr>
            <w:r w:rsidRPr="00AE071C">
              <w:rPr>
                <w:rFonts w:cs="Arial"/>
              </w:rPr>
              <w:fldChar w:fldCharType="begin">
                <w:ffData>
                  <w:name w:val="Text97"/>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D0"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D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D2"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D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D4"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D5" w14:textId="77777777" w:rsidR="002A3B61" w:rsidRPr="00AE071C" w:rsidRDefault="002A3B61" w:rsidP="009237CB">
            <w:pPr>
              <w:rPr>
                <w:rFonts w:cs="Arial"/>
              </w:rPr>
            </w:pPr>
          </w:p>
        </w:tc>
      </w:tr>
      <w:tr w:rsidR="002A3B61" w:rsidRPr="00AE071C" w14:paraId="52C122E0" w14:textId="77777777" w:rsidTr="009237CB">
        <w:trPr>
          <w:trHeight w:val="369"/>
        </w:trPr>
        <w:tc>
          <w:tcPr>
            <w:tcW w:w="675" w:type="dxa"/>
            <w:shd w:val="clear" w:color="auto" w:fill="FFFFFF"/>
            <w:vAlign w:val="center"/>
          </w:tcPr>
          <w:p w14:paraId="52C122D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D8"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D9" w14:textId="77777777" w:rsidR="002A3B61" w:rsidRPr="00AE071C" w:rsidRDefault="002A3B61" w:rsidP="009237CB">
            <w:pPr>
              <w:rPr>
                <w:rFonts w:cs="Arial"/>
              </w:rPr>
            </w:pPr>
            <w:r w:rsidRPr="00AE071C">
              <w:rPr>
                <w:rFonts w:cs="Arial"/>
              </w:rPr>
              <w:fldChar w:fldCharType="begin">
                <w:ffData>
                  <w:name w:val="Text98"/>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DA"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DB"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DC"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D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DE"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DF" w14:textId="77777777" w:rsidR="002A3B61" w:rsidRPr="00AE071C" w:rsidRDefault="002A3B61" w:rsidP="009237CB">
            <w:pPr>
              <w:rPr>
                <w:rFonts w:cs="Arial"/>
              </w:rPr>
            </w:pPr>
          </w:p>
        </w:tc>
      </w:tr>
      <w:tr w:rsidR="002A3B61" w:rsidRPr="00AE071C" w14:paraId="52C122EA" w14:textId="77777777" w:rsidTr="009237CB">
        <w:trPr>
          <w:trHeight w:val="369"/>
        </w:trPr>
        <w:tc>
          <w:tcPr>
            <w:tcW w:w="675" w:type="dxa"/>
            <w:tcBorders>
              <w:bottom w:val="single" w:sz="4" w:space="0" w:color="auto"/>
            </w:tcBorders>
            <w:shd w:val="clear" w:color="auto" w:fill="FFFFFF"/>
            <w:vAlign w:val="center"/>
          </w:tcPr>
          <w:p w14:paraId="52C122E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E2"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E3" w14:textId="77777777" w:rsidR="002A3B61" w:rsidRPr="00AE071C" w:rsidRDefault="002A3B61" w:rsidP="009237CB">
            <w:pPr>
              <w:rPr>
                <w:rFonts w:cs="Arial"/>
              </w:rPr>
            </w:pPr>
            <w:r w:rsidRPr="00AE071C">
              <w:rPr>
                <w:rFonts w:cs="Arial"/>
              </w:rPr>
              <w:fldChar w:fldCharType="begin">
                <w:ffData>
                  <w:name w:val="Text9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E4"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E5"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E6"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E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E8"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E9" w14:textId="77777777" w:rsidR="002A3B61" w:rsidRPr="00AE071C" w:rsidRDefault="002A3B61" w:rsidP="009237CB">
            <w:pPr>
              <w:rPr>
                <w:rFonts w:cs="Arial"/>
              </w:rPr>
            </w:pPr>
          </w:p>
        </w:tc>
      </w:tr>
      <w:tr w:rsidR="002A3B61" w:rsidRPr="00AE071C" w14:paraId="52C122F4" w14:textId="77777777" w:rsidTr="009237CB">
        <w:trPr>
          <w:trHeight w:val="369"/>
        </w:trPr>
        <w:tc>
          <w:tcPr>
            <w:tcW w:w="675" w:type="dxa"/>
            <w:shd w:val="clear" w:color="auto" w:fill="FFFFFF"/>
            <w:vAlign w:val="center"/>
          </w:tcPr>
          <w:p w14:paraId="52C122EB"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2EC"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2ED" w14:textId="77777777" w:rsidR="002A3B61" w:rsidRPr="00AE071C" w:rsidRDefault="002A3B61" w:rsidP="009237CB">
            <w:pPr>
              <w:rPr>
                <w:rFonts w:cs="Arial"/>
              </w:rPr>
            </w:pPr>
            <w:r w:rsidRPr="00AE071C">
              <w:rPr>
                <w:rFonts w:cs="Arial"/>
              </w:rPr>
              <w:fldChar w:fldCharType="begin">
                <w:ffData>
                  <w:name w:val="Text100"/>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2EE"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2E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2F0"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2F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2F2"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2F3" w14:textId="77777777" w:rsidR="002A3B61" w:rsidRPr="00AE071C" w:rsidRDefault="002A3B61" w:rsidP="009237CB">
            <w:pPr>
              <w:rPr>
                <w:rFonts w:cs="Arial"/>
              </w:rPr>
            </w:pPr>
          </w:p>
        </w:tc>
      </w:tr>
      <w:tr w:rsidR="002A3B61" w:rsidRPr="00AE071C" w14:paraId="52C122FE" w14:textId="77777777" w:rsidTr="009237CB">
        <w:trPr>
          <w:trHeight w:val="369"/>
        </w:trPr>
        <w:tc>
          <w:tcPr>
            <w:tcW w:w="675" w:type="dxa"/>
            <w:tcBorders>
              <w:bottom w:val="single" w:sz="4" w:space="0" w:color="auto"/>
            </w:tcBorders>
            <w:shd w:val="clear" w:color="auto" w:fill="FFFFFF"/>
            <w:vAlign w:val="center"/>
          </w:tcPr>
          <w:p w14:paraId="52C122F5"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2F6"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2F7" w14:textId="77777777" w:rsidR="002A3B61" w:rsidRPr="00AE071C" w:rsidRDefault="002A3B61" w:rsidP="009237CB">
            <w:pPr>
              <w:rPr>
                <w:rFonts w:cs="Arial"/>
              </w:rPr>
            </w:pPr>
            <w:r w:rsidRPr="00AE071C">
              <w:rPr>
                <w:rFonts w:cs="Arial"/>
              </w:rPr>
              <w:fldChar w:fldCharType="begin">
                <w:ffData>
                  <w:name w:val="Text101"/>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2F8"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2F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2FA"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2FB"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2FC"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2FD" w14:textId="77777777" w:rsidR="002A3B61" w:rsidRPr="00AE071C" w:rsidRDefault="002A3B61" w:rsidP="009237CB">
            <w:pPr>
              <w:rPr>
                <w:rFonts w:cs="Arial"/>
              </w:rPr>
            </w:pPr>
          </w:p>
        </w:tc>
      </w:tr>
      <w:tr w:rsidR="002A3B61" w:rsidRPr="00AE071C" w14:paraId="52C12308" w14:textId="77777777" w:rsidTr="009237CB">
        <w:trPr>
          <w:trHeight w:val="369"/>
        </w:trPr>
        <w:tc>
          <w:tcPr>
            <w:tcW w:w="675" w:type="dxa"/>
            <w:shd w:val="clear" w:color="auto" w:fill="FFFFFF"/>
            <w:vAlign w:val="center"/>
          </w:tcPr>
          <w:p w14:paraId="52C122F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300"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301" w14:textId="77777777" w:rsidR="002A3B61" w:rsidRPr="00AE071C" w:rsidRDefault="002A3B61" w:rsidP="009237CB">
            <w:pPr>
              <w:rPr>
                <w:rFonts w:cs="Arial"/>
              </w:rPr>
            </w:pPr>
            <w:r w:rsidRPr="00AE071C">
              <w:rPr>
                <w:rFonts w:cs="Arial"/>
              </w:rPr>
              <w:fldChar w:fldCharType="begin">
                <w:ffData>
                  <w:name w:val="Text10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302"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30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304"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305"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306"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307" w14:textId="77777777" w:rsidR="002A3B61" w:rsidRPr="00AE071C" w:rsidRDefault="002A3B61" w:rsidP="009237CB">
            <w:pPr>
              <w:rPr>
                <w:rFonts w:cs="Arial"/>
              </w:rPr>
            </w:pPr>
          </w:p>
        </w:tc>
      </w:tr>
      <w:tr w:rsidR="002A3B61" w:rsidRPr="00AE071C" w14:paraId="52C12312" w14:textId="77777777" w:rsidTr="009237CB">
        <w:trPr>
          <w:trHeight w:val="369"/>
        </w:trPr>
        <w:tc>
          <w:tcPr>
            <w:tcW w:w="675" w:type="dxa"/>
            <w:tcBorders>
              <w:bottom w:val="single" w:sz="4" w:space="0" w:color="auto"/>
            </w:tcBorders>
            <w:shd w:val="clear" w:color="auto" w:fill="FFFFFF"/>
            <w:vAlign w:val="center"/>
          </w:tcPr>
          <w:p w14:paraId="52C1230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30A"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30B" w14:textId="77777777" w:rsidR="002A3B61" w:rsidRPr="00AE071C" w:rsidRDefault="002A3B61" w:rsidP="009237CB">
            <w:pPr>
              <w:rPr>
                <w:rFonts w:cs="Arial"/>
              </w:rPr>
            </w:pPr>
            <w:r w:rsidRPr="00AE071C">
              <w:rPr>
                <w:rFonts w:cs="Arial"/>
              </w:rPr>
              <w:fldChar w:fldCharType="begin">
                <w:ffData>
                  <w:name w:val="Text10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30C"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30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30E"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30F"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310"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311" w14:textId="77777777" w:rsidR="002A3B61" w:rsidRPr="00AE071C" w:rsidRDefault="002A3B61" w:rsidP="009237CB">
            <w:pPr>
              <w:rPr>
                <w:rFonts w:cs="Arial"/>
              </w:rPr>
            </w:pPr>
          </w:p>
        </w:tc>
      </w:tr>
      <w:tr w:rsidR="002A3B61" w:rsidRPr="00AE071C" w14:paraId="52C1231C" w14:textId="77777777" w:rsidTr="009237CB">
        <w:trPr>
          <w:trHeight w:val="369"/>
        </w:trPr>
        <w:tc>
          <w:tcPr>
            <w:tcW w:w="675" w:type="dxa"/>
            <w:shd w:val="clear" w:color="auto" w:fill="FFFFFF"/>
            <w:vAlign w:val="center"/>
          </w:tcPr>
          <w:p w14:paraId="52C1231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shd w:val="clear" w:color="auto" w:fill="FFFFFF"/>
            <w:vAlign w:val="center"/>
          </w:tcPr>
          <w:p w14:paraId="52C12314"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shd w:val="clear" w:color="auto" w:fill="FFFFFF"/>
            <w:vAlign w:val="center"/>
          </w:tcPr>
          <w:p w14:paraId="52C12315" w14:textId="77777777" w:rsidR="002A3B61" w:rsidRPr="00AE071C" w:rsidRDefault="002A3B61" w:rsidP="009237CB">
            <w:pPr>
              <w:rPr>
                <w:rFonts w:cs="Arial"/>
              </w:rPr>
            </w:pPr>
            <w:r w:rsidRPr="00AE071C">
              <w:rPr>
                <w:rFonts w:cs="Arial"/>
              </w:rPr>
              <w:fldChar w:fldCharType="begin">
                <w:ffData>
                  <w:name w:val="Text104"/>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shd w:val="clear" w:color="auto" w:fill="FFFFFF"/>
            <w:vAlign w:val="center"/>
          </w:tcPr>
          <w:p w14:paraId="52C12316"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shd w:val="clear" w:color="auto" w:fill="FFFFFF"/>
            <w:vAlign w:val="center"/>
          </w:tcPr>
          <w:p w14:paraId="52C12317"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shd w:val="clear" w:color="auto" w:fill="FFFFFF"/>
            <w:vAlign w:val="center"/>
          </w:tcPr>
          <w:p w14:paraId="52C12318"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shd w:val="clear" w:color="auto" w:fill="FFFFFF"/>
            <w:vAlign w:val="center"/>
          </w:tcPr>
          <w:p w14:paraId="52C12319"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shd w:val="clear" w:color="auto" w:fill="FFFFFF"/>
            <w:vAlign w:val="center"/>
          </w:tcPr>
          <w:p w14:paraId="52C1231A"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shd w:val="clear" w:color="auto" w:fill="FFFFFF"/>
            <w:vAlign w:val="center"/>
          </w:tcPr>
          <w:p w14:paraId="52C1231B" w14:textId="77777777" w:rsidR="002A3B61" w:rsidRPr="00AE071C" w:rsidRDefault="002A3B61" w:rsidP="009237CB">
            <w:pPr>
              <w:rPr>
                <w:rFonts w:cs="Arial"/>
              </w:rPr>
            </w:pPr>
          </w:p>
        </w:tc>
      </w:tr>
      <w:tr w:rsidR="002A3B61" w:rsidRPr="00AE071C" w14:paraId="52C12326" w14:textId="77777777" w:rsidTr="009237CB">
        <w:trPr>
          <w:trHeight w:val="369"/>
        </w:trPr>
        <w:tc>
          <w:tcPr>
            <w:tcW w:w="675" w:type="dxa"/>
            <w:tcBorders>
              <w:bottom w:val="single" w:sz="4" w:space="0" w:color="auto"/>
            </w:tcBorders>
            <w:shd w:val="clear" w:color="auto" w:fill="FFFFFF"/>
            <w:vAlign w:val="center"/>
          </w:tcPr>
          <w:p w14:paraId="52C1231D"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1418" w:type="dxa"/>
            <w:tcBorders>
              <w:bottom w:val="single" w:sz="4" w:space="0" w:color="auto"/>
            </w:tcBorders>
            <w:shd w:val="clear" w:color="auto" w:fill="FFFFFF"/>
            <w:vAlign w:val="center"/>
          </w:tcPr>
          <w:p w14:paraId="52C1231E"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276" w:type="dxa"/>
            <w:tcBorders>
              <w:bottom w:val="single" w:sz="4" w:space="0" w:color="auto"/>
            </w:tcBorders>
            <w:shd w:val="clear" w:color="auto" w:fill="FFFFFF"/>
            <w:vAlign w:val="center"/>
          </w:tcPr>
          <w:p w14:paraId="52C1231F" w14:textId="77777777" w:rsidR="002A3B61" w:rsidRPr="00AE071C" w:rsidRDefault="002A3B61" w:rsidP="009237CB">
            <w:pPr>
              <w:rPr>
                <w:rFonts w:cs="Arial"/>
              </w:rPr>
            </w:pPr>
            <w:r w:rsidRPr="00AE071C">
              <w:rPr>
                <w:rFonts w:cs="Arial"/>
              </w:rPr>
              <w:fldChar w:fldCharType="begin">
                <w:ffData>
                  <w:name w:val="Text105"/>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p>
        </w:tc>
        <w:tc>
          <w:tcPr>
            <w:tcW w:w="850" w:type="dxa"/>
            <w:tcBorders>
              <w:bottom w:val="single" w:sz="4" w:space="0" w:color="auto"/>
            </w:tcBorders>
            <w:shd w:val="clear" w:color="auto" w:fill="FFFFFF"/>
            <w:vAlign w:val="center"/>
          </w:tcPr>
          <w:p w14:paraId="52C12320"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B</w:t>
            </w:r>
          </w:p>
        </w:tc>
        <w:tc>
          <w:tcPr>
            <w:tcW w:w="851" w:type="dxa"/>
            <w:tcBorders>
              <w:bottom w:val="single" w:sz="4" w:space="0" w:color="auto"/>
            </w:tcBorders>
            <w:shd w:val="clear" w:color="auto" w:fill="FFFFFF"/>
            <w:vAlign w:val="center"/>
          </w:tcPr>
          <w:p w14:paraId="52C12321"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P</w:t>
            </w:r>
          </w:p>
        </w:tc>
        <w:tc>
          <w:tcPr>
            <w:tcW w:w="992" w:type="dxa"/>
            <w:tcBorders>
              <w:bottom w:val="single" w:sz="4" w:space="0" w:color="auto"/>
            </w:tcBorders>
            <w:shd w:val="clear" w:color="auto" w:fill="FFFFFF"/>
            <w:vAlign w:val="center"/>
          </w:tcPr>
          <w:p w14:paraId="52C12322"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C</w:t>
            </w:r>
          </w:p>
        </w:tc>
        <w:tc>
          <w:tcPr>
            <w:tcW w:w="1276" w:type="dxa"/>
            <w:tcBorders>
              <w:bottom w:val="single" w:sz="4" w:space="0" w:color="auto"/>
            </w:tcBorders>
            <w:shd w:val="clear" w:color="auto" w:fill="FFFFFF"/>
            <w:vAlign w:val="center"/>
          </w:tcPr>
          <w:p w14:paraId="52C12323" w14:textId="77777777" w:rsidR="002A3B61" w:rsidRPr="00AE071C" w:rsidRDefault="002A3B61" w:rsidP="009237CB">
            <w:pPr>
              <w:rPr>
                <w:rFonts w:cs="Arial"/>
              </w:rPr>
            </w:pP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D</w:t>
            </w:r>
            <w:r w:rsidR="00441D63" w:rsidRPr="00AE071C">
              <w:rPr>
                <w:rFonts w:cs="Arial"/>
              </w:rPr>
              <w:t xml:space="preserve">  </w:t>
            </w:r>
            <w:r w:rsidRPr="00AE071C">
              <w:rPr>
                <w:rFonts w:cs="Arial"/>
              </w:rPr>
              <w:t xml:space="preserve"> </w:t>
            </w:r>
            <w:r w:rsidRPr="00AE071C">
              <w:rPr>
                <w:rFonts w:cs="Arial"/>
              </w:rPr>
              <w:fldChar w:fldCharType="begin">
                <w:ffData>
                  <w:name w:val="Text130"/>
                  <w:enabled/>
                  <w:calcOnExit w:val="0"/>
                  <w:textInput>
                    <w:maxLength w:val="3"/>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rPr>
              <w:fldChar w:fldCharType="end"/>
            </w:r>
            <w:r w:rsidRPr="00AE071C">
              <w:rPr>
                <w:rFonts w:cs="Arial"/>
              </w:rPr>
              <w:t>K</w:t>
            </w:r>
          </w:p>
        </w:tc>
        <w:tc>
          <w:tcPr>
            <w:tcW w:w="1842" w:type="dxa"/>
            <w:tcBorders>
              <w:bottom w:val="single" w:sz="4" w:space="0" w:color="auto"/>
            </w:tcBorders>
            <w:shd w:val="clear" w:color="auto" w:fill="FFFFFF"/>
            <w:vAlign w:val="center"/>
          </w:tcPr>
          <w:p w14:paraId="52C12324" w14:textId="77777777" w:rsidR="002A3B61" w:rsidRPr="00AE071C" w:rsidRDefault="002A3B61" w:rsidP="009237CB">
            <w:pPr>
              <w:rPr>
                <w:rFonts w:cs="Arial"/>
              </w:rPr>
            </w:pPr>
            <w:r w:rsidRPr="00AE071C">
              <w:rPr>
                <w:rFonts w:cs="Arial"/>
              </w:rPr>
              <w:fldChar w:fldCharType="begin">
                <w:ffData>
                  <w:name w:val="Text113"/>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p>
        </w:tc>
        <w:tc>
          <w:tcPr>
            <w:tcW w:w="1843" w:type="dxa"/>
            <w:tcBorders>
              <w:bottom w:val="single" w:sz="4" w:space="0" w:color="auto"/>
            </w:tcBorders>
            <w:shd w:val="clear" w:color="auto" w:fill="FFFFFF"/>
            <w:vAlign w:val="center"/>
          </w:tcPr>
          <w:p w14:paraId="52C12325" w14:textId="77777777" w:rsidR="002A3B61" w:rsidRPr="00AE071C" w:rsidRDefault="002A3B61" w:rsidP="009237CB">
            <w:pPr>
              <w:rPr>
                <w:rFonts w:cs="Arial"/>
              </w:rPr>
            </w:pPr>
          </w:p>
        </w:tc>
      </w:tr>
    </w:tbl>
    <w:p w14:paraId="52C12331" w14:textId="77777777" w:rsidR="009E6435" w:rsidRPr="00F73687" w:rsidRDefault="009E6435">
      <w:pPr>
        <w:rPr>
          <w:rFonts w:cs="Arial"/>
          <w:sz w:val="18"/>
          <w:szCs w:val="18"/>
        </w:rPr>
      </w:pPr>
    </w:p>
    <w:tbl>
      <w:tblPr>
        <w:tblW w:w="0" w:type="auto"/>
        <w:tblLook w:val="04A0" w:firstRow="1" w:lastRow="0" w:firstColumn="1" w:lastColumn="0" w:noHBand="0" w:noVBand="1"/>
      </w:tblPr>
      <w:tblGrid>
        <w:gridCol w:w="10772"/>
      </w:tblGrid>
      <w:tr w:rsidR="009E6435" w:rsidRPr="00AE071C" w14:paraId="52C12333" w14:textId="77777777" w:rsidTr="00DA0FE2">
        <w:trPr>
          <w:trHeight w:val="567"/>
        </w:trPr>
        <w:tc>
          <w:tcPr>
            <w:tcW w:w="10988" w:type="dxa"/>
          </w:tcPr>
          <w:p w14:paraId="52C12332" w14:textId="77777777" w:rsidR="009E6435" w:rsidRPr="00AE071C" w:rsidRDefault="009E6435" w:rsidP="00DA0FE2">
            <w:pPr>
              <w:spacing w:before="60" w:after="60"/>
              <w:rPr>
                <w:rFonts w:cs="Arial"/>
                <w:b/>
              </w:rPr>
            </w:pPr>
            <w:r w:rsidRPr="00AE071C">
              <w:rPr>
                <w:rFonts w:cs="Arial"/>
                <w:b/>
              </w:rPr>
              <w:t>If submitting more than 20 samples from this epidemiological group, please complete the total number of sheets below for the epidemiological group.</w:t>
            </w:r>
          </w:p>
        </w:tc>
      </w:tr>
      <w:tr w:rsidR="009E6435" w:rsidRPr="00AE071C" w14:paraId="52C12335" w14:textId="77777777" w:rsidTr="00F73687">
        <w:trPr>
          <w:trHeight w:val="454"/>
        </w:trPr>
        <w:tc>
          <w:tcPr>
            <w:tcW w:w="10988" w:type="dxa"/>
            <w:vAlign w:val="center"/>
          </w:tcPr>
          <w:p w14:paraId="52C12334" w14:textId="77777777" w:rsidR="009E6435" w:rsidRPr="00AE071C" w:rsidRDefault="009E6435" w:rsidP="00227F86">
            <w:pPr>
              <w:rPr>
                <w:rFonts w:cs="Arial"/>
              </w:rPr>
            </w:pPr>
            <w:r w:rsidRPr="00AE071C">
              <w:rPr>
                <w:rFonts w:cs="Arial"/>
              </w:rPr>
              <w:t xml:space="preserve">This sheet number is </w:t>
            </w:r>
            <w:r w:rsidRPr="00AE071C">
              <w:rPr>
                <w:rFonts w:cs="Arial"/>
              </w:rPr>
              <w:fldChar w:fldCharType="begin">
                <w:ffData>
                  <w:name w:val="Text142"/>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r w:rsidRPr="00AE071C">
              <w:rPr>
                <w:rFonts w:cs="Arial"/>
              </w:rPr>
              <w:t xml:space="preserve"> of </w:t>
            </w:r>
            <w:r w:rsidRPr="00AE071C">
              <w:rPr>
                <w:rFonts w:cs="Arial"/>
              </w:rPr>
              <w:fldChar w:fldCharType="begin">
                <w:ffData>
                  <w:name w:val="Text49"/>
                  <w:enabled/>
                  <w:calcOnExit w:val="0"/>
                  <w:textInput/>
                </w:ffData>
              </w:fldChar>
            </w:r>
            <w:r w:rsidRPr="00AE071C">
              <w:rPr>
                <w:rFonts w:cs="Arial"/>
              </w:rPr>
              <w:instrText xml:space="preserve"> FORMTEXT </w:instrText>
            </w:r>
            <w:r w:rsidRPr="00AE071C">
              <w:rPr>
                <w:rFonts w:cs="Arial"/>
              </w:rPr>
            </w:r>
            <w:r w:rsidRPr="00AE071C">
              <w:rPr>
                <w:rFonts w:cs="Arial"/>
              </w:rPr>
              <w:fldChar w:fldCharType="separate"/>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eastAsia="MS Mincho" w:cs="Arial"/>
                <w:noProof/>
                <w:lang w:val="en-US"/>
              </w:rPr>
              <w:t> </w:t>
            </w:r>
            <w:r w:rsidRPr="00AE071C">
              <w:rPr>
                <w:rFonts w:cs="Arial"/>
              </w:rPr>
              <w:fldChar w:fldCharType="end"/>
            </w:r>
            <w:r w:rsidRPr="00AE071C">
              <w:rPr>
                <w:rFonts w:cs="Arial"/>
              </w:rPr>
              <w:t xml:space="preserve"> for this epidemiological group</w:t>
            </w:r>
          </w:p>
        </w:tc>
      </w:tr>
    </w:tbl>
    <w:p w14:paraId="52C12336" w14:textId="77777777" w:rsidR="00930844" w:rsidRPr="000F04A9" w:rsidRDefault="00930844" w:rsidP="00930844">
      <w:pPr>
        <w:pStyle w:val="Header"/>
        <w:tabs>
          <w:tab w:val="left" w:pos="426"/>
          <w:tab w:val="left" w:pos="2410"/>
        </w:tabs>
        <w:jc w:val="center"/>
        <w:rPr>
          <w:rFonts w:cs="Arial"/>
          <w:sz w:val="2"/>
          <w:szCs w:val="2"/>
        </w:rPr>
      </w:pPr>
    </w:p>
    <w:tbl>
      <w:tblPr>
        <w:tblW w:w="0" w:type="auto"/>
        <w:tblLook w:val="04A0" w:firstRow="1" w:lastRow="0" w:firstColumn="1" w:lastColumn="0" w:noHBand="0" w:noVBand="1"/>
      </w:tblPr>
      <w:tblGrid>
        <w:gridCol w:w="7665"/>
        <w:gridCol w:w="777"/>
        <w:gridCol w:w="884"/>
        <w:gridCol w:w="557"/>
        <w:gridCol w:w="884"/>
      </w:tblGrid>
      <w:tr w:rsidR="007C7710" w:rsidRPr="00AE071C" w14:paraId="52C1233C" w14:textId="77777777" w:rsidTr="00CF3F12">
        <w:trPr>
          <w:trHeight w:val="340"/>
        </w:trPr>
        <w:tc>
          <w:tcPr>
            <w:tcW w:w="8188" w:type="dxa"/>
          </w:tcPr>
          <w:p w14:paraId="52C12337" w14:textId="77777777" w:rsidR="00970E4D" w:rsidRPr="00AE071C" w:rsidRDefault="00970E4D" w:rsidP="007C7710">
            <w:pPr>
              <w:pStyle w:val="Header"/>
              <w:tabs>
                <w:tab w:val="left" w:pos="426"/>
                <w:tab w:val="left" w:pos="2410"/>
              </w:tabs>
              <w:jc w:val="center"/>
              <w:rPr>
                <w:rFonts w:cs="Arial"/>
              </w:rPr>
            </w:pPr>
          </w:p>
        </w:tc>
        <w:tc>
          <w:tcPr>
            <w:tcW w:w="709" w:type="dxa"/>
            <w:tcBorders>
              <w:right w:val="single" w:sz="4" w:space="0" w:color="auto"/>
            </w:tcBorders>
            <w:vAlign w:val="center"/>
          </w:tcPr>
          <w:p w14:paraId="52C12338" w14:textId="77777777" w:rsidR="00970E4D" w:rsidRPr="00AE071C" w:rsidRDefault="00970E4D" w:rsidP="007C7710">
            <w:pPr>
              <w:pStyle w:val="Header"/>
              <w:tabs>
                <w:tab w:val="left" w:pos="426"/>
                <w:tab w:val="left" w:pos="2410"/>
              </w:tabs>
              <w:jc w:val="center"/>
              <w:rPr>
                <w:rFonts w:cs="Arial"/>
              </w:rPr>
            </w:pPr>
            <w:r w:rsidRPr="00AE071C">
              <w:rPr>
                <w:rFonts w:cs="Arial"/>
              </w:rPr>
              <w:t>Page</w:t>
            </w:r>
          </w:p>
        </w:tc>
        <w:tc>
          <w:tcPr>
            <w:tcW w:w="709" w:type="dxa"/>
            <w:tcBorders>
              <w:top w:val="single" w:sz="4" w:space="0" w:color="auto"/>
              <w:left w:val="single" w:sz="4" w:space="0" w:color="auto"/>
              <w:bottom w:val="single" w:sz="4" w:space="0" w:color="auto"/>
              <w:right w:val="single" w:sz="4" w:space="0" w:color="auto"/>
            </w:tcBorders>
            <w:vAlign w:val="center"/>
          </w:tcPr>
          <w:p w14:paraId="52C12339" w14:textId="77777777" w:rsidR="00970E4D" w:rsidRPr="00AE071C" w:rsidRDefault="00970E4D" w:rsidP="007C7710">
            <w:pPr>
              <w:pStyle w:val="Header"/>
              <w:tabs>
                <w:tab w:val="left" w:pos="426"/>
                <w:tab w:val="left" w:pos="2410"/>
              </w:tabs>
              <w:jc w:val="center"/>
              <w:rPr>
                <w:rFonts w:cs="Arial"/>
              </w:rPr>
            </w:pPr>
            <w:r w:rsidRPr="00AE071C">
              <w:rPr>
                <w:rFonts w:cs="Arial"/>
              </w:rPr>
              <w:fldChar w:fldCharType="begin">
                <w:ffData>
                  <w:name w:val="Text183"/>
                  <w:enabled/>
                  <w:calcOnExit w:val="0"/>
                  <w:textInput/>
                </w:ffData>
              </w:fldChar>
            </w:r>
            <w:bookmarkStart w:id="78" w:name="Text183"/>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78"/>
          </w:p>
        </w:tc>
        <w:tc>
          <w:tcPr>
            <w:tcW w:w="567" w:type="dxa"/>
            <w:tcBorders>
              <w:left w:val="single" w:sz="4" w:space="0" w:color="auto"/>
              <w:right w:val="single" w:sz="4" w:space="0" w:color="auto"/>
            </w:tcBorders>
            <w:vAlign w:val="center"/>
          </w:tcPr>
          <w:p w14:paraId="52C1233A" w14:textId="77777777" w:rsidR="00970E4D" w:rsidRPr="00AE071C" w:rsidRDefault="00970E4D" w:rsidP="007C7710">
            <w:pPr>
              <w:pStyle w:val="Header"/>
              <w:tabs>
                <w:tab w:val="left" w:pos="426"/>
                <w:tab w:val="left" w:pos="2410"/>
              </w:tabs>
              <w:jc w:val="center"/>
              <w:rPr>
                <w:rFonts w:cs="Arial"/>
              </w:rPr>
            </w:pPr>
            <w:r w:rsidRPr="00AE071C">
              <w:rPr>
                <w:rFonts w:cs="Arial"/>
              </w:rPr>
              <w:t>of</w:t>
            </w:r>
          </w:p>
        </w:tc>
        <w:tc>
          <w:tcPr>
            <w:tcW w:w="815" w:type="dxa"/>
            <w:tcBorders>
              <w:top w:val="single" w:sz="4" w:space="0" w:color="auto"/>
              <w:left w:val="single" w:sz="4" w:space="0" w:color="auto"/>
              <w:bottom w:val="single" w:sz="4" w:space="0" w:color="auto"/>
              <w:right w:val="single" w:sz="4" w:space="0" w:color="auto"/>
            </w:tcBorders>
            <w:vAlign w:val="center"/>
          </w:tcPr>
          <w:p w14:paraId="52C1233B" w14:textId="77777777" w:rsidR="00970E4D" w:rsidRPr="00AE071C" w:rsidRDefault="00970E4D" w:rsidP="007C7710">
            <w:pPr>
              <w:pStyle w:val="Header"/>
              <w:tabs>
                <w:tab w:val="left" w:pos="426"/>
                <w:tab w:val="left" w:pos="2410"/>
              </w:tabs>
              <w:jc w:val="center"/>
              <w:rPr>
                <w:rFonts w:cs="Arial"/>
              </w:rPr>
            </w:pPr>
            <w:r w:rsidRPr="00AE071C">
              <w:rPr>
                <w:rFonts w:cs="Arial"/>
              </w:rPr>
              <w:fldChar w:fldCharType="begin">
                <w:ffData>
                  <w:name w:val="Text184"/>
                  <w:enabled/>
                  <w:calcOnExit w:val="0"/>
                  <w:textInput/>
                </w:ffData>
              </w:fldChar>
            </w:r>
            <w:bookmarkStart w:id="79" w:name="Text184"/>
            <w:r w:rsidRPr="00AE071C">
              <w:rPr>
                <w:rFonts w:cs="Arial"/>
              </w:rPr>
              <w:instrText xml:space="preserve"> FORMTEXT </w:instrText>
            </w:r>
            <w:r w:rsidRPr="00AE071C">
              <w:rPr>
                <w:rFonts w:cs="Arial"/>
              </w:rPr>
            </w:r>
            <w:r w:rsidRPr="00AE071C">
              <w:rPr>
                <w:rFonts w:cs="Arial"/>
              </w:rPr>
              <w:fldChar w:fldCharType="separate"/>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noProof/>
              </w:rPr>
              <w:t> </w:t>
            </w:r>
            <w:r w:rsidRPr="00AE071C">
              <w:rPr>
                <w:rFonts w:cs="Arial"/>
              </w:rPr>
              <w:fldChar w:fldCharType="end"/>
            </w:r>
            <w:bookmarkEnd w:id="79"/>
          </w:p>
        </w:tc>
      </w:tr>
    </w:tbl>
    <w:p w14:paraId="52C1233D" w14:textId="77777777" w:rsidR="00930844" w:rsidRPr="00CF3F12" w:rsidRDefault="00930844" w:rsidP="00930844">
      <w:pPr>
        <w:pStyle w:val="Header"/>
        <w:tabs>
          <w:tab w:val="left" w:pos="426"/>
          <w:tab w:val="left" w:pos="2410"/>
        </w:tabs>
        <w:jc w:val="center"/>
        <w:rPr>
          <w:rFonts w:cs="Arial"/>
          <w:sz w:val="14"/>
          <w:szCs w:val="14"/>
        </w:rPr>
      </w:pPr>
    </w:p>
    <w:p w14:paraId="52C1233E" w14:textId="77777777" w:rsidR="00F43F81" w:rsidRPr="00AE071C" w:rsidRDefault="00F43F81" w:rsidP="00F43F81">
      <w:pPr>
        <w:jc w:val="center"/>
        <w:rPr>
          <w:rFonts w:cs="Arial"/>
        </w:rPr>
      </w:pPr>
      <w:r w:rsidRPr="00AE071C">
        <w:rPr>
          <w:rFonts w:cs="Arial"/>
        </w:rPr>
        <w:t>APHA is an Executive Agency of the Department for Environment, Food and Rural Affairs and also works on behalf of the Scottish Government, Welsh Government and Food Standards Agency to safeguard animal and plant health for the benefit of people, the environment and the economy.</w:t>
      </w:r>
    </w:p>
    <w:sectPr w:rsidR="00F43F81" w:rsidRPr="00AE071C" w:rsidSect="0049248A">
      <w:headerReference w:type="even" r:id="rId16"/>
      <w:headerReference w:type="default" r:id="rId17"/>
      <w:footerReference w:type="even" r:id="rId18"/>
      <w:footerReference w:type="default" r:id="rId19"/>
      <w:headerReference w:type="first" r:id="rId20"/>
      <w:footerReference w:type="first" r:id="rId21"/>
      <w:pgSz w:w="11906" w:h="16838"/>
      <w:pgMar w:top="567" w:right="567" w:bottom="567" w:left="567" w:header="567" w:footer="26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365204" w14:textId="77777777" w:rsidR="00556E68" w:rsidRDefault="00556E68" w:rsidP="002309B2">
      <w:r>
        <w:separator/>
      </w:r>
    </w:p>
  </w:endnote>
  <w:endnote w:type="continuationSeparator" w:id="0">
    <w:p w14:paraId="1F2E818C" w14:textId="77777777" w:rsidR="00556E68" w:rsidRDefault="00556E68" w:rsidP="002309B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CF31B" w14:textId="77777777" w:rsidR="008739E2" w:rsidRDefault="008739E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4DF937" w14:textId="4EC0F1DC" w:rsidR="006074C5" w:rsidRDefault="006074C5" w:rsidP="006074C5">
    <w:pPr>
      <w:pStyle w:val="Footer"/>
      <w:tabs>
        <w:tab w:val="left" w:pos="142"/>
      </w:tabs>
    </w:pPr>
    <w:r>
      <w:rPr>
        <w:rFonts w:cs="Arial"/>
        <w:sz w:val="20"/>
        <w:szCs w:val="16"/>
      </w:rPr>
      <w:t>EXD37</w:t>
    </w:r>
    <w:r>
      <w:t xml:space="preserve">     </w:t>
    </w:r>
    <w:r>
      <w:rPr>
        <w:rFonts w:cs="Arial"/>
        <w:sz w:val="20"/>
        <w:szCs w:val="20"/>
      </w:rPr>
      <w:t xml:space="preserve">LIT </w:t>
    </w:r>
    <w:sdt>
      <w:sdtPr>
        <w:rPr>
          <w:rFonts w:cs="Arial"/>
          <w:sz w:val="20"/>
          <w:szCs w:val="20"/>
        </w:rPr>
        <w:alias w:val="ccReference"/>
        <w:tag w:val="ccReference"/>
        <w:id w:val="-1741712132"/>
        <w:placeholder>
          <w:docPart w:val="23718E7AA6144FC4942B58951EA85B59"/>
        </w:placeholder>
        <w:text/>
      </w:sdtPr>
      <w:sdtContent>
        <w:r>
          <w:rPr>
            <w:rFonts w:cs="Arial"/>
            <w:sz w:val="20"/>
            <w:szCs w:val="20"/>
          </w:rPr>
          <w:t>67198</w:t>
        </w:r>
      </w:sdtContent>
    </w:sdt>
    <w:r w:rsidRPr="00C8372D">
      <w:rPr>
        <w:rFonts w:cs="Arial"/>
        <w:sz w:val="20"/>
        <w:szCs w:val="20"/>
      </w:rPr>
      <w:t xml:space="preserve">          </w:t>
    </w:r>
    <w:sdt>
      <w:sdtPr>
        <w:rPr>
          <w:rFonts w:cs="Arial"/>
          <w:sz w:val="20"/>
          <w:szCs w:val="20"/>
        </w:rPr>
        <w:alias w:val="ccSecurityClassification"/>
        <w:tag w:val="ccSecurityClassification"/>
        <w:id w:val="794414101"/>
        <w:placeholder>
          <w:docPart w:val="F6B2A223AA4B4CB1A7FBD55E7E42D687"/>
        </w:placeholder>
        <w:dropDownList>
          <w:listItem w:value="[ccSecurityClassification]"/>
        </w:dropDownList>
      </w:sdtPr>
      <w:sdtContent>
        <w:r w:rsidRPr="008739E2">
          <w:rPr>
            <w:rFonts w:cs="Arial"/>
            <w:sz w:val="20"/>
            <w:szCs w:val="20"/>
          </w:rPr>
          <w:t>OFFICIAL</w:t>
        </w:r>
      </w:sdtContent>
    </w:sdt>
    <w:r w:rsidRPr="008739E2">
      <w:rPr>
        <w:sz w:val="20"/>
        <w:szCs w:val="20"/>
      </w:rPr>
      <w:tab/>
      <w:t>- SENSITIVE</w:t>
    </w:r>
    <w:r>
      <w:rPr>
        <w:b/>
        <w:bCs/>
        <w:sz w:val="20"/>
        <w:szCs w:val="20"/>
      </w:rPr>
      <w:t xml:space="preserve">  </w:t>
    </w:r>
    <w:r>
      <w:rPr>
        <w:b/>
        <w:sz w:val="20"/>
        <w:szCs w:val="20"/>
      </w:rPr>
      <w:t xml:space="preserve"> </w:t>
    </w:r>
    <w:r>
      <w:rPr>
        <w:b/>
        <w:bCs/>
        <w:sz w:val="20"/>
        <w:szCs w:val="20"/>
      </w:rPr>
      <w:t xml:space="preserve">    </w:t>
    </w:r>
    <w:r w:rsidRPr="00435725">
      <w:rPr>
        <w:rFonts w:cs="Arial"/>
        <w:sz w:val="20"/>
        <w:szCs w:val="20"/>
      </w:rPr>
      <w:t xml:space="preserve"> </w:t>
    </w:r>
    <w:r w:rsidRPr="00C8372D">
      <w:rPr>
        <w:rFonts w:cs="Arial"/>
        <w:sz w:val="20"/>
        <w:szCs w:val="20"/>
      </w:rPr>
      <w:t>Version:</w:t>
    </w:r>
    <w:sdt>
      <w:sdtPr>
        <w:rPr>
          <w:rFonts w:cs="Arial"/>
          <w:sz w:val="20"/>
          <w:szCs w:val="20"/>
        </w:rPr>
        <w:alias w:val="ccVersion"/>
        <w:tag w:val="ccVersion"/>
        <w:id w:val="289486145"/>
        <w:placeholder>
          <w:docPart w:val="6DCA777DACC7463F9A08ABBA75484AEE"/>
        </w:placeholder>
        <w:dataBinding w:prefixMappings="xmlns:ns0='http://schemas.microsoft.com/office/2006/metadata/properties' xmlns:ns1='http://www.w3.org/2001/XMLSchema-instance' xmlns:ns2='http://schemas.microsoft.com/office/infopath/2007/PartnerControls' xmlns:ns3='edf18dbe-f08c-4a27-9a1b-3256889afa95' xmlns:ns4='015bbad3-4276-4370-a2ee-e6e3a2c60340' " w:xpath="/ns0:properties[1]/documentManagement[1]/ns3:ccVersion[1]" w:storeItemID="{00A2EBD8-1FB4-4D40-8F32-39C47FFC7957}"/>
        <w:text/>
      </w:sdtPr>
      <w:sdtContent>
        <w:r w:rsidR="00534084">
          <w:rPr>
            <w:rFonts w:cs="Arial"/>
            <w:sz w:val="20"/>
            <w:szCs w:val="20"/>
          </w:rPr>
          <w:t>4</w:t>
        </w:r>
      </w:sdtContent>
    </w:sdt>
    <w:r w:rsidRPr="00435725">
      <w:rPr>
        <w:sz w:val="20"/>
        <w:szCs w:val="20"/>
      </w:rPr>
      <w:t xml:space="preserve"> </w:t>
    </w:r>
    <w:r>
      <w:rPr>
        <w:sz w:val="20"/>
        <w:szCs w:val="20"/>
      </w:rPr>
      <w:t xml:space="preserve">  </w:t>
    </w:r>
    <w:r w:rsidRPr="00435725">
      <w:rPr>
        <w:sz w:val="20"/>
        <w:szCs w:val="20"/>
      </w:rPr>
      <w:t xml:space="preserve">   </w:t>
    </w:r>
    <w:r>
      <w:rPr>
        <w:sz w:val="20"/>
        <w:szCs w:val="20"/>
      </w:rPr>
      <w:t xml:space="preserve"> </w:t>
    </w:r>
    <w:r w:rsidRPr="00BB3367">
      <w:rPr>
        <w:sz w:val="20"/>
        <w:szCs w:val="20"/>
      </w:rPr>
      <w:t xml:space="preserve">Published: </w:t>
    </w:r>
    <w:r w:rsidR="00164A21">
      <w:rPr>
        <w:sz w:val="20"/>
        <w:szCs w:val="20"/>
      </w:rPr>
      <w:t>18/06/2026</w:t>
    </w:r>
  </w:p>
  <w:p w14:paraId="52C12345" w14:textId="79EEAA87" w:rsidR="00AF756F" w:rsidRPr="006074C5" w:rsidRDefault="006074C5" w:rsidP="006074C5">
    <w:pPr>
      <w:pStyle w:val="Footer"/>
      <w:tabs>
        <w:tab w:val="clear" w:pos="4513"/>
        <w:tab w:val="clear" w:pos="9026"/>
        <w:tab w:val="center" w:pos="4962"/>
      </w:tabs>
      <w:rPr>
        <w:rFonts w:cs="Arial"/>
        <w:sz w:val="20"/>
        <w:szCs w:val="20"/>
      </w:rPr>
    </w:pPr>
    <w:r>
      <w:rPr>
        <w:rFonts w:cs="Arial"/>
        <w:sz w:val="20"/>
        <w:szCs w:val="28"/>
      </w:rPr>
      <w:tab/>
    </w:r>
    <w:r>
      <w:rPr>
        <w:rFonts w:cs="Arial"/>
        <w:sz w:val="20"/>
        <w:szCs w:val="28"/>
      </w:rPr>
      <w:tab/>
    </w:r>
    <w:r w:rsidR="00AF756F" w:rsidRPr="006074C5">
      <w:rPr>
        <w:rFonts w:cs="Arial"/>
        <w:sz w:val="20"/>
        <w:szCs w:val="28"/>
      </w:rPr>
      <w:t>Original: To accompany samples, Copies to: 1. NDCC 2. File</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146307" w14:textId="77777777" w:rsidR="008739E2" w:rsidRDefault="008739E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CDA456" w14:textId="77777777" w:rsidR="00556E68" w:rsidRDefault="00556E68" w:rsidP="002309B2">
      <w:r>
        <w:separator/>
      </w:r>
    </w:p>
  </w:footnote>
  <w:footnote w:type="continuationSeparator" w:id="0">
    <w:p w14:paraId="67289D81" w14:textId="77777777" w:rsidR="00556E68" w:rsidRDefault="00556E68" w:rsidP="002309B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A01F02" w14:textId="77777777" w:rsidR="008739E2" w:rsidRDefault="008739E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22F19A" w14:textId="77777777" w:rsidR="008739E2" w:rsidRDefault="008739E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B8F031" w14:textId="77777777" w:rsidR="008739E2" w:rsidRDefault="008739E2">
    <w:pPr>
      <w:pStyle w:val="Header"/>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hideGrammaticalErrors/>
  <w:proofState w:spelling="clean" w:grammar="clean"/>
  <w:documentProtection w:edit="forms"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61103"/>
    <w:rsid w:val="00003899"/>
    <w:rsid w:val="0000428C"/>
    <w:rsid w:val="0000486C"/>
    <w:rsid w:val="000101FA"/>
    <w:rsid w:val="00011330"/>
    <w:rsid w:val="00011ED2"/>
    <w:rsid w:val="000135A7"/>
    <w:rsid w:val="00024407"/>
    <w:rsid w:val="000326F8"/>
    <w:rsid w:val="00033CAB"/>
    <w:rsid w:val="000429E1"/>
    <w:rsid w:val="00053F1F"/>
    <w:rsid w:val="000715E0"/>
    <w:rsid w:val="000A0793"/>
    <w:rsid w:val="000A55BF"/>
    <w:rsid w:val="000B3B74"/>
    <w:rsid w:val="000B7476"/>
    <w:rsid w:val="000B7B87"/>
    <w:rsid w:val="000C0489"/>
    <w:rsid w:val="000D77DA"/>
    <w:rsid w:val="000E0129"/>
    <w:rsid w:val="000E116C"/>
    <w:rsid w:val="000E36DE"/>
    <w:rsid w:val="000F04A9"/>
    <w:rsid w:val="000F5DDF"/>
    <w:rsid w:val="001164BA"/>
    <w:rsid w:val="001213D9"/>
    <w:rsid w:val="0012318C"/>
    <w:rsid w:val="001277F5"/>
    <w:rsid w:val="0012785C"/>
    <w:rsid w:val="001310A7"/>
    <w:rsid w:val="00132169"/>
    <w:rsid w:val="00132AA0"/>
    <w:rsid w:val="00145FCB"/>
    <w:rsid w:val="00146932"/>
    <w:rsid w:val="00157BA7"/>
    <w:rsid w:val="00164A21"/>
    <w:rsid w:val="00176B5A"/>
    <w:rsid w:val="00183816"/>
    <w:rsid w:val="00185671"/>
    <w:rsid w:val="001975E6"/>
    <w:rsid w:val="00197D7C"/>
    <w:rsid w:val="001A1D9C"/>
    <w:rsid w:val="001A23BE"/>
    <w:rsid w:val="001A2AB9"/>
    <w:rsid w:val="001C3219"/>
    <w:rsid w:val="001C5A14"/>
    <w:rsid w:val="001C614E"/>
    <w:rsid w:val="001D2AE1"/>
    <w:rsid w:val="001E4037"/>
    <w:rsid w:val="001F173E"/>
    <w:rsid w:val="001F4E7B"/>
    <w:rsid w:val="001F5B6C"/>
    <w:rsid w:val="001F61B7"/>
    <w:rsid w:val="00203430"/>
    <w:rsid w:val="002063BB"/>
    <w:rsid w:val="00206957"/>
    <w:rsid w:val="002131EB"/>
    <w:rsid w:val="00214B54"/>
    <w:rsid w:val="00220399"/>
    <w:rsid w:val="00223E12"/>
    <w:rsid w:val="00224768"/>
    <w:rsid w:val="00227F86"/>
    <w:rsid w:val="002309B2"/>
    <w:rsid w:val="002312E0"/>
    <w:rsid w:val="00231E40"/>
    <w:rsid w:val="00240D06"/>
    <w:rsid w:val="00241FC8"/>
    <w:rsid w:val="002429D4"/>
    <w:rsid w:val="00243E2E"/>
    <w:rsid w:val="00253E6E"/>
    <w:rsid w:val="00273AD8"/>
    <w:rsid w:val="00290676"/>
    <w:rsid w:val="002919E8"/>
    <w:rsid w:val="00292A6C"/>
    <w:rsid w:val="00292DCE"/>
    <w:rsid w:val="002966B2"/>
    <w:rsid w:val="002A3B61"/>
    <w:rsid w:val="002C54EE"/>
    <w:rsid w:val="002C7226"/>
    <w:rsid w:val="002D62DE"/>
    <w:rsid w:val="002E28D1"/>
    <w:rsid w:val="002E29CF"/>
    <w:rsid w:val="002E3462"/>
    <w:rsid w:val="002E4CCC"/>
    <w:rsid w:val="002E4F09"/>
    <w:rsid w:val="002F3C58"/>
    <w:rsid w:val="002F5A5A"/>
    <w:rsid w:val="00321E70"/>
    <w:rsid w:val="00333F85"/>
    <w:rsid w:val="00362A10"/>
    <w:rsid w:val="00367093"/>
    <w:rsid w:val="003926CC"/>
    <w:rsid w:val="00395770"/>
    <w:rsid w:val="003A0A55"/>
    <w:rsid w:val="003B26AB"/>
    <w:rsid w:val="003B3675"/>
    <w:rsid w:val="003B3C98"/>
    <w:rsid w:val="003B6E68"/>
    <w:rsid w:val="003C65B7"/>
    <w:rsid w:val="003D278A"/>
    <w:rsid w:val="003E2889"/>
    <w:rsid w:val="003F11BE"/>
    <w:rsid w:val="003F1E82"/>
    <w:rsid w:val="00404716"/>
    <w:rsid w:val="0040754D"/>
    <w:rsid w:val="00407AA6"/>
    <w:rsid w:val="00407FB0"/>
    <w:rsid w:val="00410D60"/>
    <w:rsid w:val="00422774"/>
    <w:rsid w:val="004251EC"/>
    <w:rsid w:val="004262A0"/>
    <w:rsid w:val="0042655E"/>
    <w:rsid w:val="00433E35"/>
    <w:rsid w:val="00441D63"/>
    <w:rsid w:val="00442CBA"/>
    <w:rsid w:val="00452BDB"/>
    <w:rsid w:val="004549AC"/>
    <w:rsid w:val="004644A9"/>
    <w:rsid w:val="00465842"/>
    <w:rsid w:val="004663CF"/>
    <w:rsid w:val="00467D33"/>
    <w:rsid w:val="00470064"/>
    <w:rsid w:val="0048165B"/>
    <w:rsid w:val="004879B4"/>
    <w:rsid w:val="0049248A"/>
    <w:rsid w:val="00493D65"/>
    <w:rsid w:val="004A6BD2"/>
    <w:rsid w:val="004B5D12"/>
    <w:rsid w:val="004B5E4D"/>
    <w:rsid w:val="004C047A"/>
    <w:rsid w:val="004C6893"/>
    <w:rsid w:val="004D4E10"/>
    <w:rsid w:val="004E4B24"/>
    <w:rsid w:val="00512ACA"/>
    <w:rsid w:val="00513A5C"/>
    <w:rsid w:val="0052601E"/>
    <w:rsid w:val="00526D84"/>
    <w:rsid w:val="00534084"/>
    <w:rsid w:val="005356B0"/>
    <w:rsid w:val="00536196"/>
    <w:rsid w:val="00552FE2"/>
    <w:rsid w:val="00553775"/>
    <w:rsid w:val="00556E68"/>
    <w:rsid w:val="0056407C"/>
    <w:rsid w:val="00576358"/>
    <w:rsid w:val="00585A49"/>
    <w:rsid w:val="005923D5"/>
    <w:rsid w:val="00593D6C"/>
    <w:rsid w:val="00595522"/>
    <w:rsid w:val="005B0C31"/>
    <w:rsid w:val="005C10D2"/>
    <w:rsid w:val="005E436D"/>
    <w:rsid w:val="005F719C"/>
    <w:rsid w:val="0060295C"/>
    <w:rsid w:val="006074C5"/>
    <w:rsid w:val="006140C3"/>
    <w:rsid w:val="006157F4"/>
    <w:rsid w:val="00616ECE"/>
    <w:rsid w:val="00622AAB"/>
    <w:rsid w:val="0062651B"/>
    <w:rsid w:val="0064687B"/>
    <w:rsid w:val="006529C2"/>
    <w:rsid w:val="006764B2"/>
    <w:rsid w:val="00676C44"/>
    <w:rsid w:val="00680E5A"/>
    <w:rsid w:val="00685E2F"/>
    <w:rsid w:val="00696951"/>
    <w:rsid w:val="006A4771"/>
    <w:rsid w:val="006B5FCA"/>
    <w:rsid w:val="006C0337"/>
    <w:rsid w:val="006C5E17"/>
    <w:rsid w:val="006D3DE6"/>
    <w:rsid w:val="006E223D"/>
    <w:rsid w:val="006E4712"/>
    <w:rsid w:val="007007CD"/>
    <w:rsid w:val="00703198"/>
    <w:rsid w:val="00704008"/>
    <w:rsid w:val="00704494"/>
    <w:rsid w:val="00706A49"/>
    <w:rsid w:val="00706A5C"/>
    <w:rsid w:val="00710E83"/>
    <w:rsid w:val="00720268"/>
    <w:rsid w:val="007630A1"/>
    <w:rsid w:val="00763409"/>
    <w:rsid w:val="00765918"/>
    <w:rsid w:val="007726F4"/>
    <w:rsid w:val="00773D69"/>
    <w:rsid w:val="00776189"/>
    <w:rsid w:val="007765D2"/>
    <w:rsid w:val="00776841"/>
    <w:rsid w:val="007809F2"/>
    <w:rsid w:val="00790A89"/>
    <w:rsid w:val="007920FF"/>
    <w:rsid w:val="007A2EEC"/>
    <w:rsid w:val="007A5F11"/>
    <w:rsid w:val="007B2DA4"/>
    <w:rsid w:val="007B6070"/>
    <w:rsid w:val="007B7410"/>
    <w:rsid w:val="007C06D5"/>
    <w:rsid w:val="007C2AA3"/>
    <w:rsid w:val="007C4477"/>
    <w:rsid w:val="007C7710"/>
    <w:rsid w:val="007D27BA"/>
    <w:rsid w:val="007D5561"/>
    <w:rsid w:val="007D6D11"/>
    <w:rsid w:val="007D7B2D"/>
    <w:rsid w:val="007E104A"/>
    <w:rsid w:val="007E1907"/>
    <w:rsid w:val="007E26EB"/>
    <w:rsid w:val="007E30AF"/>
    <w:rsid w:val="007E3B65"/>
    <w:rsid w:val="007E5519"/>
    <w:rsid w:val="007F286B"/>
    <w:rsid w:val="007F31AD"/>
    <w:rsid w:val="0081223D"/>
    <w:rsid w:val="0082303D"/>
    <w:rsid w:val="0082721E"/>
    <w:rsid w:val="00830C96"/>
    <w:rsid w:val="0083193E"/>
    <w:rsid w:val="008363A5"/>
    <w:rsid w:val="008463A5"/>
    <w:rsid w:val="008561B7"/>
    <w:rsid w:val="00863D79"/>
    <w:rsid w:val="0087238C"/>
    <w:rsid w:val="008739E2"/>
    <w:rsid w:val="00882247"/>
    <w:rsid w:val="00893837"/>
    <w:rsid w:val="008A4769"/>
    <w:rsid w:val="008B4EC2"/>
    <w:rsid w:val="008C68DA"/>
    <w:rsid w:val="008D63BA"/>
    <w:rsid w:val="008E1001"/>
    <w:rsid w:val="008E2F02"/>
    <w:rsid w:val="00901314"/>
    <w:rsid w:val="0090710E"/>
    <w:rsid w:val="00913752"/>
    <w:rsid w:val="009237CB"/>
    <w:rsid w:val="00925EBC"/>
    <w:rsid w:val="00930844"/>
    <w:rsid w:val="00937384"/>
    <w:rsid w:val="00940113"/>
    <w:rsid w:val="0094696A"/>
    <w:rsid w:val="00947B67"/>
    <w:rsid w:val="00952008"/>
    <w:rsid w:val="00957E39"/>
    <w:rsid w:val="009641C6"/>
    <w:rsid w:val="00970E4D"/>
    <w:rsid w:val="00972C3A"/>
    <w:rsid w:val="00976A67"/>
    <w:rsid w:val="00990535"/>
    <w:rsid w:val="009915C7"/>
    <w:rsid w:val="00994353"/>
    <w:rsid w:val="009A7800"/>
    <w:rsid w:val="009A7A82"/>
    <w:rsid w:val="009B10CD"/>
    <w:rsid w:val="009C18F5"/>
    <w:rsid w:val="009C3758"/>
    <w:rsid w:val="009C7973"/>
    <w:rsid w:val="009D3DDA"/>
    <w:rsid w:val="009E209B"/>
    <w:rsid w:val="009E4A32"/>
    <w:rsid w:val="009E6435"/>
    <w:rsid w:val="009E6AF6"/>
    <w:rsid w:val="009F2FB6"/>
    <w:rsid w:val="009F3A00"/>
    <w:rsid w:val="009F5D73"/>
    <w:rsid w:val="00A0053E"/>
    <w:rsid w:val="00A042BD"/>
    <w:rsid w:val="00A05FE6"/>
    <w:rsid w:val="00A067E2"/>
    <w:rsid w:val="00A069AD"/>
    <w:rsid w:val="00A13A27"/>
    <w:rsid w:val="00A173C8"/>
    <w:rsid w:val="00A253B0"/>
    <w:rsid w:val="00A323C5"/>
    <w:rsid w:val="00A428E9"/>
    <w:rsid w:val="00A5266D"/>
    <w:rsid w:val="00A56CB7"/>
    <w:rsid w:val="00A6128A"/>
    <w:rsid w:val="00A61397"/>
    <w:rsid w:val="00A67E29"/>
    <w:rsid w:val="00A81913"/>
    <w:rsid w:val="00A86406"/>
    <w:rsid w:val="00A96454"/>
    <w:rsid w:val="00AB7BE9"/>
    <w:rsid w:val="00AC60D5"/>
    <w:rsid w:val="00AE071C"/>
    <w:rsid w:val="00AE2205"/>
    <w:rsid w:val="00AE58B9"/>
    <w:rsid w:val="00AF3912"/>
    <w:rsid w:val="00AF40CC"/>
    <w:rsid w:val="00AF5D41"/>
    <w:rsid w:val="00AF756F"/>
    <w:rsid w:val="00AF7DAE"/>
    <w:rsid w:val="00B06419"/>
    <w:rsid w:val="00B1396C"/>
    <w:rsid w:val="00B17BD2"/>
    <w:rsid w:val="00B21BF7"/>
    <w:rsid w:val="00B21F17"/>
    <w:rsid w:val="00B23331"/>
    <w:rsid w:val="00B31E53"/>
    <w:rsid w:val="00B401C7"/>
    <w:rsid w:val="00B4588E"/>
    <w:rsid w:val="00B532C1"/>
    <w:rsid w:val="00B55941"/>
    <w:rsid w:val="00B73485"/>
    <w:rsid w:val="00B74A1A"/>
    <w:rsid w:val="00B75657"/>
    <w:rsid w:val="00B922FE"/>
    <w:rsid w:val="00BA0A2A"/>
    <w:rsid w:val="00BA5373"/>
    <w:rsid w:val="00BA6849"/>
    <w:rsid w:val="00BB6488"/>
    <w:rsid w:val="00BB76FD"/>
    <w:rsid w:val="00BC0B80"/>
    <w:rsid w:val="00BC6E92"/>
    <w:rsid w:val="00BD1431"/>
    <w:rsid w:val="00BD4A27"/>
    <w:rsid w:val="00BF19AD"/>
    <w:rsid w:val="00BF7001"/>
    <w:rsid w:val="00C0452B"/>
    <w:rsid w:val="00C07C92"/>
    <w:rsid w:val="00C153DE"/>
    <w:rsid w:val="00C21260"/>
    <w:rsid w:val="00C21BEF"/>
    <w:rsid w:val="00C21DE9"/>
    <w:rsid w:val="00C23A78"/>
    <w:rsid w:val="00C42D3C"/>
    <w:rsid w:val="00C430E7"/>
    <w:rsid w:val="00C43E02"/>
    <w:rsid w:val="00C520DD"/>
    <w:rsid w:val="00C5280E"/>
    <w:rsid w:val="00C83033"/>
    <w:rsid w:val="00CA5821"/>
    <w:rsid w:val="00CA6202"/>
    <w:rsid w:val="00CA68B8"/>
    <w:rsid w:val="00CB17F1"/>
    <w:rsid w:val="00CB3AA7"/>
    <w:rsid w:val="00CC1C47"/>
    <w:rsid w:val="00CD721E"/>
    <w:rsid w:val="00CE5544"/>
    <w:rsid w:val="00CF2E48"/>
    <w:rsid w:val="00CF3F12"/>
    <w:rsid w:val="00CF56FE"/>
    <w:rsid w:val="00D0013F"/>
    <w:rsid w:val="00D03EAC"/>
    <w:rsid w:val="00D04C61"/>
    <w:rsid w:val="00D2729A"/>
    <w:rsid w:val="00D4414E"/>
    <w:rsid w:val="00D468C2"/>
    <w:rsid w:val="00D531A0"/>
    <w:rsid w:val="00D54127"/>
    <w:rsid w:val="00D60F28"/>
    <w:rsid w:val="00D61103"/>
    <w:rsid w:val="00D77D4C"/>
    <w:rsid w:val="00D81425"/>
    <w:rsid w:val="00DA0FE2"/>
    <w:rsid w:val="00DA0FE5"/>
    <w:rsid w:val="00DB4433"/>
    <w:rsid w:val="00DC3EDA"/>
    <w:rsid w:val="00DE4AE1"/>
    <w:rsid w:val="00DE6BA8"/>
    <w:rsid w:val="00DF25C9"/>
    <w:rsid w:val="00E04147"/>
    <w:rsid w:val="00E04F5C"/>
    <w:rsid w:val="00E25AAD"/>
    <w:rsid w:val="00E3376E"/>
    <w:rsid w:val="00E33920"/>
    <w:rsid w:val="00E346AB"/>
    <w:rsid w:val="00E52863"/>
    <w:rsid w:val="00E60D12"/>
    <w:rsid w:val="00E8093A"/>
    <w:rsid w:val="00E82E07"/>
    <w:rsid w:val="00E95594"/>
    <w:rsid w:val="00E95E02"/>
    <w:rsid w:val="00EB15B2"/>
    <w:rsid w:val="00EB7287"/>
    <w:rsid w:val="00EC1900"/>
    <w:rsid w:val="00ED703D"/>
    <w:rsid w:val="00EE3F94"/>
    <w:rsid w:val="00EE5574"/>
    <w:rsid w:val="00EF4FE3"/>
    <w:rsid w:val="00F00DC0"/>
    <w:rsid w:val="00F01692"/>
    <w:rsid w:val="00F06E41"/>
    <w:rsid w:val="00F10B43"/>
    <w:rsid w:val="00F12780"/>
    <w:rsid w:val="00F13A74"/>
    <w:rsid w:val="00F14A0E"/>
    <w:rsid w:val="00F1523D"/>
    <w:rsid w:val="00F15EA6"/>
    <w:rsid w:val="00F211C9"/>
    <w:rsid w:val="00F24E01"/>
    <w:rsid w:val="00F26CFC"/>
    <w:rsid w:val="00F27A69"/>
    <w:rsid w:val="00F41B92"/>
    <w:rsid w:val="00F43F81"/>
    <w:rsid w:val="00F52001"/>
    <w:rsid w:val="00F73687"/>
    <w:rsid w:val="00F90766"/>
    <w:rsid w:val="00F90B3A"/>
    <w:rsid w:val="00F956D9"/>
    <w:rsid w:val="00F960C1"/>
    <w:rsid w:val="00FA0BDE"/>
    <w:rsid w:val="00FA1EDE"/>
    <w:rsid w:val="00FB50AA"/>
    <w:rsid w:val="00FB6663"/>
    <w:rsid w:val="00FB6E4A"/>
    <w:rsid w:val="00FC1BCE"/>
    <w:rsid w:val="00FD5833"/>
    <w:rsid w:val="00FE0568"/>
    <w:rsid w:val="00FE5EF6"/>
    <w:rsid w:val="00FF6333"/>
    <w:rsid w:val="00FF63A8"/>
    <w:rsid w:val="01A3C073"/>
    <w:rsid w:val="0F56B895"/>
    <w:rsid w:val="232192A3"/>
    <w:rsid w:val="2657BC77"/>
    <w:rsid w:val="26C0922E"/>
    <w:rsid w:val="2AF35923"/>
    <w:rsid w:val="30D2AD7C"/>
    <w:rsid w:val="36D80096"/>
    <w:rsid w:val="40A6B2D1"/>
    <w:rsid w:val="541B51A7"/>
    <w:rsid w:val="556854D7"/>
    <w:rsid w:val="74112D1A"/>
    <w:rsid w:val="7EE2F6B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C11DE1"/>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0053E"/>
    <w:rPr>
      <w:rFonts w:ascii="Arial" w:eastAsia="Times New Roman" w:hAnsi="Arial"/>
      <w:sz w:val="24"/>
      <w:szCs w:val="24"/>
      <w:lang w:eastAsia="en-US"/>
    </w:rPr>
  </w:style>
  <w:style w:type="paragraph" w:styleId="Heading2">
    <w:name w:val="heading 2"/>
    <w:basedOn w:val="Normal"/>
    <w:next w:val="Normal"/>
    <w:link w:val="Heading2Char"/>
    <w:uiPriority w:val="9"/>
    <w:semiHidden/>
    <w:unhideWhenUsed/>
    <w:qFormat/>
    <w:rsid w:val="00FB50AA"/>
    <w:pPr>
      <w:keepNext/>
      <w:keepLines/>
      <w:spacing w:before="40"/>
      <w:outlineLvl w:val="1"/>
    </w:pPr>
    <w:rPr>
      <w:rFonts w:asciiTheme="majorHAnsi" w:eastAsiaTheme="majorEastAsia" w:hAnsiTheme="majorHAnsi" w:cstheme="majorBidi"/>
      <w:color w:val="2F5496" w:themeColor="accent1" w:themeShade="BF"/>
      <w:sz w:val="26"/>
      <w:szCs w:val="26"/>
    </w:rPr>
  </w:style>
  <w:style w:type="paragraph" w:styleId="Heading6">
    <w:name w:val="heading 6"/>
    <w:basedOn w:val="Normal"/>
    <w:next w:val="Normal"/>
    <w:link w:val="Heading6Char"/>
    <w:qFormat/>
    <w:rsid w:val="00D61103"/>
    <w:pPr>
      <w:spacing w:before="240" w:after="60"/>
      <w:outlineLvl w:val="5"/>
    </w:pPr>
    <w:rPr>
      <w:b/>
      <w:bCs/>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6Char">
    <w:name w:val="Heading 6 Char"/>
    <w:link w:val="Heading6"/>
    <w:rsid w:val="00D61103"/>
    <w:rPr>
      <w:rFonts w:ascii="Times New Roman" w:eastAsia="Times New Roman" w:hAnsi="Times New Roman" w:cs="Times New Roman"/>
      <w:b/>
      <w:bCs/>
    </w:rPr>
  </w:style>
  <w:style w:type="paragraph" w:styleId="BalloonText">
    <w:name w:val="Balloon Text"/>
    <w:basedOn w:val="Normal"/>
    <w:link w:val="BalloonTextChar"/>
    <w:uiPriority w:val="99"/>
    <w:semiHidden/>
    <w:unhideWhenUsed/>
    <w:rsid w:val="00D61103"/>
    <w:rPr>
      <w:rFonts w:ascii="Tahoma" w:hAnsi="Tahoma" w:cs="Tahoma"/>
      <w:sz w:val="16"/>
      <w:szCs w:val="16"/>
    </w:rPr>
  </w:style>
  <w:style w:type="character" w:customStyle="1" w:styleId="BalloonTextChar">
    <w:name w:val="Balloon Text Char"/>
    <w:link w:val="BalloonText"/>
    <w:uiPriority w:val="99"/>
    <w:semiHidden/>
    <w:rsid w:val="00D61103"/>
    <w:rPr>
      <w:rFonts w:ascii="Tahoma" w:eastAsia="Times New Roman" w:hAnsi="Tahoma" w:cs="Tahoma"/>
      <w:sz w:val="16"/>
      <w:szCs w:val="16"/>
    </w:rPr>
  </w:style>
  <w:style w:type="table" w:styleId="TableGrid">
    <w:name w:val="Table Grid"/>
    <w:basedOn w:val="TableNormal"/>
    <w:rsid w:val="00AB7BE9"/>
    <w:rPr>
      <w:rFonts w:ascii="Times New Roman" w:eastAsia="Times New Roman" w:hAnsi="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nhideWhenUsed/>
    <w:rsid w:val="002309B2"/>
    <w:pPr>
      <w:tabs>
        <w:tab w:val="center" w:pos="4513"/>
        <w:tab w:val="right" w:pos="9026"/>
      </w:tabs>
    </w:pPr>
  </w:style>
  <w:style w:type="character" w:customStyle="1" w:styleId="HeaderChar">
    <w:name w:val="Header Char"/>
    <w:link w:val="Header"/>
    <w:rsid w:val="002309B2"/>
    <w:rPr>
      <w:rFonts w:ascii="Times New Roman" w:eastAsia="Times New Roman" w:hAnsi="Times New Roman" w:cs="Times New Roman"/>
      <w:sz w:val="24"/>
      <w:szCs w:val="24"/>
    </w:rPr>
  </w:style>
  <w:style w:type="paragraph" w:styleId="Footer">
    <w:name w:val="footer"/>
    <w:basedOn w:val="Normal"/>
    <w:link w:val="FooterChar"/>
    <w:uiPriority w:val="99"/>
    <w:unhideWhenUsed/>
    <w:rsid w:val="002309B2"/>
    <w:pPr>
      <w:tabs>
        <w:tab w:val="center" w:pos="4513"/>
        <w:tab w:val="right" w:pos="9026"/>
      </w:tabs>
    </w:pPr>
  </w:style>
  <w:style w:type="character" w:customStyle="1" w:styleId="FooterChar">
    <w:name w:val="Footer Char"/>
    <w:link w:val="Footer"/>
    <w:uiPriority w:val="99"/>
    <w:rsid w:val="002309B2"/>
    <w:rPr>
      <w:rFonts w:ascii="Times New Roman" w:eastAsia="Times New Roman" w:hAnsi="Times New Roman" w:cs="Times New Roman"/>
      <w:sz w:val="24"/>
      <w:szCs w:val="24"/>
    </w:rPr>
  </w:style>
  <w:style w:type="character" w:styleId="CommentReference">
    <w:name w:val="annotation reference"/>
    <w:uiPriority w:val="99"/>
    <w:semiHidden/>
    <w:unhideWhenUsed/>
    <w:rsid w:val="000E116C"/>
    <w:rPr>
      <w:sz w:val="16"/>
      <w:szCs w:val="16"/>
    </w:rPr>
  </w:style>
  <w:style w:type="paragraph" w:styleId="CommentText">
    <w:name w:val="annotation text"/>
    <w:basedOn w:val="Normal"/>
    <w:link w:val="CommentTextChar"/>
    <w:uiPriority w:val="99"/>
    <w:semiHidden/>
    <w:unhideWhenUsed/>
    <w:rsid w:val="000E116C"/>
    <w:rPr>
      <w:sz w:val="20"/>
      <w:szCs w:val="20"/>
    </w:rPr>
  </w:style>
  <w:style w:type="character" w:customStyle="1" w:styleId="CommentTextChar">
    <w:name w:val="Comment Text Char"/>
    <w:link w:val="CommentText"/>
    <w:uiPriority w:val="99"/>
    <w:semiHidden/>
    <w:rsid w:val="000E116C"/>
    <w:rPr>
      <w:rFonts w:ascii="Times New Roman" w:eastAsia="Times New Roman" w:hAnsi="Times New Roman"/>
      <w:lang w:eastAsia="en-US"/>
    </w:rPr>
  </w:style>
  <w:style w:type="paragraph" w:styleId="CommentSubject">
    <w:name w:val="annotation subject"/>
    <w:basedOn w:val="CommentText"/>
    <w:next w:val="CommentText"/>
    <w:link w:val="CommentSubjectChar"/>
    <w:uiPriority w:val="99"/>
    <w:semiHidden/>
    <w:unhideWhenUsed/>
    <w:rsid w:val="000E116C"/>
    <w:rPr>
      <w:b/>
      <w:bCs/>
    </w:rPr>
  </w:style>
  <w:style w:type="character" w:customStyle="1" w:styleId="CommentSubjectChar">
    <w:name w:val="Comment Subject Char"/>
    <w:link w:val="CommentSubject"/>
    <w:uiPriority w:val="99"/>
    <w:semiHidden/>
    <w:rsid w:val="000E116C"/>
    <w:rPr>
      <w:rFonts w:ascii="Times New Roman" w:eastAsia="Times New Roman" w:hAnsi="Times New Roman"/>
      <w:b/>
      <w:bCs/>
      <w:lang w:eastAsia="en-US"/>
    </w:rPr>
  </w:style>
  <w:style w:type="character" w:styleId="Hyperlink">
    <w:name w:val="Hyperlink"/>
    <w:rsid w:val="008B4EC2"/>
    <w:rPr>
      <w:color w:val="0000FF"/>
      <w:u w:val="single"/>
    </w:rPr>
  </w:style>
  <w:style w:type="paragraph" w:styleId="Revision">
    <w:name w:val="Revision"/>
    <w:hidden/>
    <w:uiPriority w:val="99"/>
    <w:semiHidden/>
    <w:rsid w:val="00A253B0"/>
    <w:rPr>
      <w:rFonts w:ascii="Arial" w:eastAsia="Times New Roman" w:hAnsi="Arial"/>
      <w:sz w:val="24"/>
      <w:szCs w:val="24"/>
      <w:lang w:eastAsia="en-US"/>
    </w:rPr>
  </w:style>
  <w:style w:type="character" w:customStyle="1" w:styleId="Heading2Char">
    <w:name w:val="Heading 2 Char"/>
    <w:basedOn w:val="DefaultParagraphFont"/>
    <w:link w:val="Heading2"/>
    <w:uiPriority w:val="9"/>
    <w:semiHidden/>
    <w:rsid w:val="00FB50AA"/>
    <w:rPr>
      <w:rFonts w:asciiTheme="majorHAnsi" w:eastAsiaTheme="majorEastAsia" w:hAnsiTheme="majorHAnsi" w:cstheme="majorBidi"/>
      <w:color w:val="2F5496" w:themeColor="accent1" w:themeShade="BF"/>
      <w:sz w:val="26"/>
      <w:szCs w:val="26"/>
      <w:lang w:eastAsia="en-US"/>
    </w:rPr>
  </w:style>
  <w:style w:type="character" w:styleId="PlaceholderText">
    <w:name w:val="Placeholder Text"/>
    <w:basedOn w:val="DefaultParagraphFont"/>
    <w:uiPriority w:val="99"/>
    <w:rsid w:val="006074C5"/>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gov.uk/government/publications/animal-and-plant-heath-agency-privacy-notices" TargetMode="Externa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gov.uk/government/organisations/department-for-environment-food-rural-affairs/about/personal-information-charter" TargetMode="Externa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718E7AA6144FC4942B58951EA85B59"/>
        <w:category>
          <w:name w:val="General"/>
          <w:gallery w:val="placeholder"/>
        </w:category>
        <w:types>
          <w:type w:val="bbPlcHdr"/>
        </w:types>
        <w:behaviors>
          <w:behavior w:val="content"/>
        </w:behaviors>
        <w:guid w:val="{8E59F1F5-BF31-4AA2-B53A-34A83BF0FCD0}"/>
      </w:docPartPr>
      <w:docPartBody>
        <w:p w:rsidR="003155B7" w:rsidRDefault="002E4F09" w:rsidP="002E4F09">
          <w:pPr>
            <w:pStyle w:val="23718E7AA6144FC4942B58951EA85B59"/>
          </w:pPr>
          <w:r w:rsidRPr="00127DC6">
            <w:rPr>
              <w:rStyle w:val="PlaceholderText"/>
            </w:rPr>
            <w:t>[ccReference]</w:t>
          </w:r>
        </w:p>
      </w:docPartBody>
    </w:docPart>
    <w:docPart>
      <w:docPartPr>
        <w:name w:val="F6B2A223AA4B4CB1A7FBD55E7E42D687"/>
        <w:category>
          <w:name w:val="General"/>
          <w:gallery w:val="placeholder"/>
        </w:category>
        <w:types>
          <w:type w:val="bbPlcHdr"/>
        </w:types>
        <w:behaviors>
          <w:behavior w:val="content"/>
        </w:behaviors>
        <w:guid w:val="{1803D22B-032D-42FB-83B2-0E88D105969E}"/>
      </w:docPartPr>
      <w:docPartBody>
        <w:p w:rsidR="003155B7" w:rsidRDefault="002E4F09" w:rsidP="002E4F09">
          <w:pPr>
            <w:pStyle w:val="F6B2A223AA4B4CB1A7FBD55E7E42D687"/>
          </w:pPr>
          <w:r w:rsidRPr="00127DC6">
            <w:rPr>
              <w:rStyle w:val="PlaceholderText"/>
            </w:rPr>
            <w:t>[ccSecurityClassification]</w:t>
          </w:r>
        </w:p>
      </w:docPartBody>
    </w:docPart>
    <w:docPart>
      <w:docPartPr>
        <w:name w:val="6DCA777DACC7463F9A08ABBA75484AEE"/>
        <w:category>
          <w:name w:val="General"/>
          <w:gallery w:val="placeholder"/>
        </w:category>
        <w:types>
          <w:type w:val="bbPlcHdr"/>
        </w:types>
        <w:behaviors>
          <w:behavior w:val="content"/>
        </w:behaviors>
        <w:guid w:val="{1C11CF82-640E-4CED-A824-5175BBC96064}"/>
      </w:docPartPr>
      <w:docPartBody>
        <w:p w:rsidR="000D2B78" w:rsidRDefault="001975E6">
          <w:r w:rsidRPr="00A9635B">
            <w:rPr>
              <w:rStyle w:val="PlaceholderText"/>
            </w:rPr>
            <w:t>[ccVersion]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4F09"/>
    <w:rsid w:val="000D2B78"/>
    <w:rsid w:val="000F38D7"/>
    <w:rsid w:val="001975E6"/>
    <w:rsid w:val="002E4F09"/>
    <w:rsid w:val="002F4451"/>
    <w:rsid w:val="003155B7"/>
    <w:rsid w:val="0054462D"/>
    <w:rsid w:val="0062651B"/>
    <w:rsid w:val="00704494"/>
    <w:rsid w:val="00790A89"/>
    <w:rsid w:val="00CB17F1"/>
    <w:rsid w:val="00E56DB9"/>
    <w:rsid w:val="00F90B3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1975E6"/>
    <w:rPr>
      <w:color w:val="808080"/>
    </w:rPr>
  </w:style>
  <w:style w:type="paragraph" w:customStyle="1" w:styleId="23718E7AA6144FC4942B58951EA85B59">
    <w:name w:val="23718E7AA6144FC4942B58951EA85B59"/>
    <w:rsid w:val="002E4F09"/>
  </w:style>
  <w:style w:type="paragraph" w:customStyle="1" w:styleId="F6B2A223AA4B4CB1A7FBD55E7E42D687">
    <w:name w:val="F6B2A223AA4B4CB1A7FBD55E7E42D687"/>
    <w:rsid w:val="002E4F0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ccApproverOrganisation3 xmlns="edf18dbe-f08c-4a27-9a1b-3256889afa95" xsi:nil="true"/>
    <ccScheduledPublishDate xmlns="edf18dbe-f08c-4a27-9a1b-3256889afa95" xsi:nil="true"/>
    <ccWorkAreaLevel4 xmlns="edf18dbe-f08c-4a27-9a1b-3256889afa95">
      <Value>EXD</Value>
    </ccWorkAreaLevel4>
    <ccAssurerComment xmlns="edf18dbe-f08c-4a27-9a1b-3256889afa95">&lt;p&gt;Good afternoon, this content has passed assurance. Kind regards Trudy&lt;/p&gt;</ccAssurerComment>
    <ccMetadataItemId xmlns="edf18dbe-f08c-4a27-9a1b-3256889afa95">27663</ccMetadataItemId>
    <ccApproverComment4 xmlns="edf18dbe-f08c-4a27-9a1b-3256889afa95" xsi:nil="true"/>
    <ccIsAPHAAssuranceChecked xmlns="edf18dbe-f08c-4a27-9a1b-3256889afa95">true</ccIsAPHAAssuranceChecked>
    <ccApproverOrganisation4 xmlns="edf18dbe-f08c-4a27-9a1b-3256889afa95" xsi:nil="true"/>
    <ccCommentToApprover xmlns="edf18dbe-f08c-4a27-9a1b-3256889afa95">Have added an additional option in the Part 2 Reason for sampling section: - "Future Research non-priority testing" at the request of the Reference Laboratory and NEEG</ccCommentToApprover>
    <ccLegacyDetails xmlns="edf18dbe-f08c-4a27-9a1b-3256889afa95" xsi:nil="true"/>
    <ccApprovedDate1 xmlns="edf18dbe-f08c-4a27-9a1b-3256889afa95">2024-06-05T00:00:00+00:00</ccApprovedDate1>
    <ccWorkAreaLevel5 xmlns="edf18dbe-f08c-4a27-9a1b-3256889afa95" xsi:nil="true"/>
    <ccApproverComment5 xmlns="edf18dbe-f08c-4a27-9a1b-3256889afa95" xsi:nil="true"/>
    <ccApproverOrganisation5 xmlns="edf18dbe-f08c-4a27-9a1b-3256889afa95" xsi:nil="true"/>
    <HOMigrated xmlns="edf18dbe-f08c-4a27-9a1b-3256889afa95">false</HOMigrated>
    <ccWithdrawnReason xmlns="edf18dbe-f08c-4a27-9a1b-3256889afa95" xsi:nil="true"/>
    <ccApprovedDate2 xmlns="edf18dbe-f08c-4a27-9a1b-3256889afa95" xsi:nil="true"/>
    <ccKeywords xmlns="edf18dbe-f08c-4a27-9a1b-3256889afa95" xsi:nil="true"/>
    <i7526201392745a2b0a0da3858a507d7 xmlns="edf18dbe-f08c-4a27-9a1b-3256889afa95">
      <Terms xmlns="http://schemas.microsoft.com/office/infopath/2007/PartnerControls">
        <TermInfo xmlns="http://schemas.microsoft.com/office/infopath/2007/PartnerControls">
          <TermName xmlns="http://schemas.microsoft.com/office/infopath/2007/PartnerControls">EXD</TermName>
          <TermId xmlns="http://schemas.microsoft.com/office/infopath/2007/PartnerControls">d3a6a4af-5263-4806-86ba-812e7bc31f9e</TermId>
        </TermInfo>
      </Terms>
    </i7526201392745a2b0a0da3858a507d7>
    <ccAssuranceStatus xmlns="edf18dbe-f08c-4a27-9a1b-3256889afa95">Passed to approver - good quality</ccAssuranceStatus>
    <ccStatus xmlns="edf18dbe-f08c-4a27-9a1b-3256889afa95">Awaiting External Publishing</ccStatus>
    <ccUpdateNotice xmlns="edf18dbe-f08c-4a27-9a1b-3256889afa95">Additional option added in Part 2 Reason for sampling: "Future Research – non-priority testing"</ccUpdateNotice>
    <TaxCatchAllLabel xmlns="edf18dbe-f08c-4a27-9a1b-3256889afa95" xsi:nil="true"/>
    <ccContentAssurer xmlns="edf18dbe-f08c-4a27-9a1b-3256889afa95">
      <UserInfo>
        <DisplayName>Trudy Pay</DisplayName>
        <AccountId>50</AccountId>
        <AccountType/>
      </UserInfo>
    </ccContentAssurer>
    <ACTION xmlns="edf18dbe-f08c-4a27-9a1b-3256889afa95">67198</ACTION>
    <ccChangeType xmlns="edf18dbe-f08c-4a27-9a1b-3256889afa95">Very Minor</ccChangeType>
    <ccWorkAreaLevel1 xmlns="edf18dbe-f08c-4a27-9a1b-3256889afa95">
      <Value>APHA Animal Health</Value>
    </ccWorkAreaLevel1>
    <ccDescription xmlns="edf18dbe-f08c-4a27-9a1b-3256889afa95">Additional option added to Part 2 - Reason for Sampling - Future Research non-priority testing</ccDescription>
    <ccApproverComment1 xmlns="edf18dbe-f08c-4a27-9a1b-3256889afa95">Approved - Donna Parry-Hughes</ccApproverComment1>
    <ccSeniorResponsibleOwner xmlns="edf18dbe-f08c-4a27-9a1b-3256889afa95">
      <UserInfo>
        <DisplayName>Richard Hepple</DisplayName>
        <AccountId>4453</AccountId>
        <AccountType/>
      </UserInfo>
    </ccSeniorResponsibleOwner>
    <ccSubjectMatterExpert xmlns="edf18dbe-f08c-4a27-9a1b-3256889afa95">
      <UserInfo>
        <DisplayName/>
        <AccountId xsi:nil="true"/>
        <AccountType/>
      </UserInfo>
    </ccSubjectMatterExpert>
    <ccContentOwner xmlns="edf18dbe-f08c-4a27-9a1b-3256889afa95">
      <UserInfo>
        <DisplayName>Caroline Conradi</DisplayName>
        <AccountId>88</AccountId>
        <AccountType/>
      </UserInfo>
      <UserInfo>
        <DisplayName>Richard Hepple</DisplayName>
        <AccountId>4453</AccountId>
        <AccountType/>
      </UserInfo>
      <UserInfo>
        <DisplayName>Daniel Jeronimo</DisplayName>
        <AccountId>5151</AccountId>
        <AccountType/>
      </UserInfo>
      <UserInfo>
        <DisplayName>Klara Saville</DisplayName>
        <AccountId>8113</AccountId>
        <AccountType/>
      </UserInfo>
    </ccContentOwner>
    <ccApproverOrganisation1 xmlns="edf18dbe-f08c-4a27-9a1b-3256889afa95">APHA</ccApproverOrganisation1>
    <ccResponsibleTeamString xmlns="edf18dbe-f08c-4a27-9a1b-3256889afa95">APHA-Veterinary Advice Services</ccResponsibleTeamString>
    <ccUniqueId xmlns="edf18dbe-f08c-4a27-9a1b-3256889afa95" xsi:nil="true"/>
    <ccWithdrawNotice xmlns="edf18dbe-f08c-4a27-9a1b-3256889afa95" xsi:nil="true"/>
    <ccApproverJobTitle4 xmlns="edf18dbe-f08c-4a27-9a1b-3256889afa95" xsi:nil="true"/>
    <ccApprovedDate3 xmlns="edf18dbe-f08c-4a27-9a1b-3256889afa95" xsi:nil="true"/>
    <ccRiskLevel xmlns="edf18dbe-f08c-4a27-9a1b-3256889afa95">Low</ccRiskLevel>
    <ccVersion xmlns="edf18dbe-f08c-4a27-9a1b-3256889afa95">4</ccVersion>
    <Team xmlns="edf18dbe-f08c-4a27-9a1b-3256889afa95">Quality Services</Team>
    <TaxCatchAll xmlns="edf18dbe-f08c-4a27-9a1b-3256889afa95">
      <Value>11</Value>
      <Value>9</Value>
      <Value>5</Value>
      <Value>191</Value>
      <Value>3</Value>
      <Value>2</Value>
      <Value>1</Value>
    </TaxCatchAll>
    <ccMetadataCTypeName xmlns="edf18dbe-f08c-4a27-9a1b-3256889afa95">External form</ccMetadataCTypeName>
    <ccScheduledReviewDate xmlns="edf18dbe-f08c-4a27-9a1b-3256889afa95">2029-06-08T23:00:00+00:00</ccScheduledReviewDate>
    <ccWorkAreaLevel2 xmlns="edf18dbe-f08c-4a27-9a1b-3256889afa95">
      <Value>Exotic disease</Value>
    </ccWorkAreaLevel2>
    <Action2 xmlns="edf18dbe-f08c-4a27-9a1b-3256889afa95">67198</Action2>
    <ccApproverComment2 xmlns="edf18dbe-f08c-4a27-9a1b-3256889afa95" xsi:nil="true"/>
    <ccApproverOrganisation2 xmlns="edf18dbe-f08c-4a27-9a1b-3256889afa95" xsi:nil="true"/>
    <ccAudiencesCombinedString xmlns="edf18dbe-f08c-4a27-9a1b-3256889afa95">APHA</ccAudiencesCombinedString>
    <ccLastReviewedOnDate xmlns="edf18dbe-f08c-4a27-9a1b-3256889afa95">2024-03-22T00:00:00+00:00</ccLastReviewedOnDate>
    <ccApprovedDate4 xmlns="edf18dbe-f08c-4a27-9a1b-3256889afa95" xsi:nil="true"/>
    <ccApproverJobTitle5 xmlns="edf18dbe-f08c-4a27-9a1b-3256889afa95" xsi:nil="true"/>
    <_dlc_DocIdPersistId xmlns="edf18dbe-f08c-4a27-9a1b-3256889afa95">false</_dlc_DocIdPersistId>
    <ccResponsibleTeam xmlns="edf18dbe-f08c-4a27-9a1b-3256889afa95">9984</ccResponsibleTeam>
    <ccScheduledReviewedBy xmlns="edf18dbe-f08c-4a27-9a1b-3256889afa95">
      <UserInfo>
        <DisplayName>Caroline Conradi</DisplayName>
        <AccountId>88</AccountId>
        <AccountType/>
      </UserInfo>
    </ccScheduledReviewedBy>
    <ccLanguage xmlns="edf18dbe-f08c-4a27-9a1b-3256889afa95">
      <Value>English</Value>
    </ccLanguage>
    <ccWorkAreaLevel3 xmlns="edf18dbe-f08c-4a27-9a1b-3256889afa95">
      <Value>Avian Influenza</Value>
    </ccWorkAreaLevel3>
    <ccApproverComment3 xmlns="edf18dbe-f08c-4a27-9a1b-3256889afa95" xsi:nil="true"/>
    <ccSecurityClassification xmlns="edf18dbe-f08c-4a27-9a1b-3256889afa95">OFFICIAL</ccSecurityClassification>
    <ccSubmittedByEmail xmlns="edf18dbe-f08c-4a27-9a1b-3256889afa95">Richard.Hepple@apha.gov.uk</ccSubmittedByEmail>
    <_dlc_DocIdUrl xmlns="edf18dbe-f08c-4a27-9a1b-3256889afa95">
      <Url>https://defra.sharepoint.com/sites/ContentCloudPlus/_layouts/15/DocIdRedir.aspx?ID=CCPLUS-464770917-19240</Url>
      <Description>CCPLUS-464770917-19240</Description>
    </_dlc_DocIdUrl>
    <ccSubmittedWorkdayDelta xmlns="edf18dbe-f08c-4a27-9a1b-3256889afa95">3</ccSubmittedWorkdayDelta>
    <ccApprovers xmlns="edf18dbe-f08c-4a27-9a1b-3256889afa95">
      <UserInfo>
        <DisplayName>Radu Pancu</DisplayName>
        <AccountId>117</AccountId>
        <AccountType/>
      </UserInfo>
      <UserInfo>
        <DisplayName>Caroline Wilson</DisplayName>
        <AccountId>8118</AccountId>
        <AccountType/>
      </UserInfo>
      <UserInfo>
        <DisplayName>Kelly Harty</DisplayName>
        <AccountId>8215</AccountId>
        <AccountType/>
      </UserInfo>
    </ccApprovers>
    <ccPublishOnApproval xmlns="edf18dbe-f08c-4a27-9a1b-3256889afa95">true</ccPublishOnApproval>
    <Topic xmlns="edf18dbe-f08c-4a27-9a1b-3256889afa95">Records Management</Topic>
    <ccDuration xmlns="edf18dbe-f08c-4a27-9a1b-3256889afa95">0</ccDuration>
    <ccReference xmlns="edf18dbe-f08c-4a27-9a1b-3256889afa95">67198</ccReference>
    <ccApproverJobTitle1 xmlns="edf18dbe-f08c-4a27-9a1b-3256889afa95">Subject Matter Expert</ccApproverJobTitle1>
    <ccApprovedDate5 xmlns="edf18dbe-f08c-4a27-9a1b-3256889afa95" xsi:nil="true"/>
    <ccCommentToAssurer xmlns="edf18dbe-f08c-4a27-9a1b-3256889afa95">Have added an additional option in the Part 2 Reason for sampling section: - "Future Research non-priority testing" at the request of the Reference Laboratory and NEEG</ccCommentToAssurer>
    <AssurerAction xmlns="edf18dbe-f08c-4a27-9a1b-3256889afa95">67198</AssurerAction>
    <ccScheduledReviewType xmlns="edf18dbe-f08c-4a27-9a1b-3256889afa95">Reviewed - changes made</ccScheduledReviewType>
    <ccLegacyReference xmlns="edf18dbe-f08c-4a27-9a1b-3256889afa95">EXD37 Sample Submission - Surveillance Form</ccLegacyReference>
    <_dlc_DocId xmlns="edf18dbe-f08c-4a27-9a1b-3256889afa95">CCPLUS-464770917-19240</_dlc_DocId>
    <ccSopNumber xmlns="edf18dbe-f08c-4a27-9a1b-3256889afa95" xsi:nil="true"/>
    <ccApproverJobTitle2 xmlns="edf18dbe-f08c-4a27-9a1b-3256889afa95" xsi:nil="true"/>
    <ccPublishDate xmlns="edf18dbe-f08c-4a27-9a1b-3256889afa95" xsi:nil="true"/>
    <ccAppliesTo xmlns="edf18dbe-f08c-4a27-9a1b-3256889afa95">
      <Value>England</Value>
      <Value>Scotland</Value>
      <Value>Wales</Value>
    </ccAppliesTo>
    <ccAudiences xmlns="edf18dbe-f08c-4a27-9a1b-3256889afa95">
      <Value>APHA</Value>
    </ccAudiences>
    <ccDateAssured xmlns="edf18dbe-f08c-4a27-9a1b-3256889afa95">2026-06-12T14:08:11+00:00</ccDateAssured>
    <ccWithdrawnDate xmlns="edf18dbe-f08c-4a27-9a1b-3256889afa95" xsi:nil="true"/>
    <ccContributors xmlns="edf18dbe-f08c-4a27-9a1b-3256889afa95">
      <UserInfo>
        <DisplayName>Caroline Conradi</DisplayName>
        <AccountId>88</AccountId>
        <AccountType/>
      </UserInfo>
      <UserInfo>
        <DisplayName>Richard Hepple</DisplayName>
        <AccountId>4453</AccountId>
        <AccountType/>
      </UserInfo>
    </ccContributors>
    <ccReviewStatus xmlns="edf18dbe-f08c-4a27-9a1b-3256889afa95">Completed</ccReviewStatus>
    <ccIsExternal xmlns="edf18dbe-f08c-4a27-9a1b-3256889afa95">true</ccIsExternal>
    <ccApproverJobTitle3 xmlns="edf18dbe-f08c-4a27-9a1b-3256889afa95" xsi:nil="true"/>
    <ccSubmitDate xmlns="edf18dbe-f08c-4a27-9a1b-3256889afa95">2026-06-09T16:02:02+00:00</ccSubmitDate>
    <ccScheduledReviewInterval xmlns="828f4e7b-0b5a-49ad-8ad5-f8b8af3d6c79">3 years</ccScheduledReviewInterval>
    <lae2bfa7b6474897ab4a53f76ea236c7 xmlns="edf18dbe-f08c-4a27-9a1b-3256889afa9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81bd8666-edf4-4507-8c3b-3512b45168e3</TermId>
        </TermInfo>
      </Terms>
    </lae2bfa7b6474897ab4a53f76ea236c7>
    <SG xmlns="edf18dbe-f08c-4a27-9a1b-3256889afa95" xsi:nil="true"/>
    <ccWithdrawnBy xmlns="edf18dbe-f08c-4a27-9a1b-3256889afa95">
      <UserInfo>
        <DisplayName/>
        <AccountId xsi:nil="true"/>
        <AccountType/>
      </UserInfo>
    </ccWithdrawnBy>
    <fe59e9859d6a491389c5b03567f5dda5 xmlns="edf18dbe-f08c-4a27-9a1b-3256889afa95">
      <Terms xmlns="http://schemas.microsoft.com/office/infopath/2007/PartnerControls">
        <TermInfo xmlns="http://schemas.microsoft.com/office/infopath/2007/PartnerControls">
          <TermName xmlns="http://schemas.microsoft.com/office/infopath/2007/PartnerControls">APHA</TermName>
          <TermId xmlns="http://schemas.microsoft.com/office/infopath/2007/PartnerControls">8cfe9d61-c27f-47b7-a138-543088555a27</TermId>
        </TermInfo>
      </Terms>
    </fe59e9859d6a491389c5b03567f5dda5>
    <ccConsultee xmlns="edf18dbe-f08c-4a27-9a1b-3256889afa95">
      <UserInfo>
        <DisplayName/>
        <AccountId xsi:nil="true"/>
        <AccountType/>
      </UserInfo>
    </ccConsultee>
    <n7493b4506bf40e28c373b1e51a33445 xmlns="edf18dbe-f08c-4a27-9a1b-3256889afa95">
      <Terms xmlns="http://schemas.microsoft.com/office/infopath/2007/PartnerControls">
        <TermInfo xmlns="http://schemas.microsoft.com/office/infopath/2007/PartnerControls">
          <TermName xmlns="http://schemas.microsoft.com/office/infopath/2007/PartnerControls">Team</TermName>
          <TermId xmlns="http://schemas.microsoft.com/office/infopath/2007/PartnerControls">ff0485df-0575-416f-802f-e999165821b7</TermId>
        </TermInfo>
      </Terms>
    </n7493b4506bf40e28c373b1e51a33445>
    <k85d23755b3a46b5a51451cf336b2e9b xmlns="edf18dbe-f08c-4a27-9a1b-3256889afa95">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de7f3761-4eca-4f1e-95c0-ec41c41d6462</TermId>
        </TermInfo>
      </Terms>
    </k85d23755b3a46b5a51451cf336b2e9b>
    <cf401361b24e474cb011be6eb76c0e76 xmlns="edf18dbe-f08c-4a27-9a1b-3256889afa95">
      <Terms xmlns="http://schemas.microsoft.com/office/infopath/2007/PartnerControls">
        <TermInfo xmlns="http://schemas.microsoft.com/office/infopath/2007/PartnerControls">
          <TermName xmlns="http://schemas.microsoft.com/office/infopath/2007/PartnerControls">Crown</TermName>
          <TermId xmlns="http://schemas.microsoft.com/office/infopath/2007/PartnerControls">9c078396-e163-48e6-a28b-c2cfca05e1a4</TermId>
        </TermInfo>
      </Terms>
    </cf401361b24e474cb011be6eb76c0e76>
    <ddeb1fd0a9ad4436a96525d34737dc44 xmlns="edf18dbe-f08c-4a27-9a1b-3256889afa95">
      <Terms xmlns="http://schemas.microsoft.com/office/infopath/2007/PartnerControls">
        <TermInfo xmlns="http://schemas.microsoft.com/office/infopath/2007/PartnerControls">
          <TermName xmlns="http://schemas.microsoft.com/office/infopath/2007/PartnerControls">Internal APHA</TermName>
          <TermId xmlns="http://schemas.microsoft.com/office/infopath/2007/PartnerControls">c4c48635-cc8c-496b-abb6-4a15e2e963ca</TermId>
        </TermInfo>
      </Terms>
    </ddeb1fd0a9ad4436a96525d34737dc44>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1117845-93f6-4da3-abaa-fcb4fa669c78" ContentTypeId="0x0101" PreviousValue="false" LastSyncTimeStamp="2022-12-23T11:43:36.903Z"/>
</file>

<file path=customXml/item7.xml><?xml version="1.0" encoding="utf-8"?>
<ct:contentTypeSchema xmlns:ct="http://schemas.microsoft.com/office/2006/metadata/contentType" xmlns:ma="http://schemas.microsoft.com/office/2006/metadata/properties/metaAttributes" ct:_="" ma:_="" ma:contentTypeName="Defra Group Controlled Document" ma:contentTypeID="0x010100C5B9D2781EE2DB49BD3BD6A1569EDDF801006E7A10DFF40204499182FBB0578EDB71" ma:contentTypeVersion="135" ma:contentTypeDescription="Used for Content Cloud Plus" ma:contentTypeScope="" ma:versionID="2cebf75828bbe449011b64d264d90630">
  <xsd:schema xmlns:xsd="http://www.w3.org/2001/XMLSchema" xmlns:xs="http://www.w3.org/2001/XMLSchema" xmlns:p="http://schemas.microsoft.com/office/2006/metadata/properties" xmlns:ns2="edf18dbe-f08c-4a27-9a1b-3256889afa95" xmlns:ns3="828f4e7b-0b5a-49ad-8ad5-f8b8af3d6c79" targetNamespace="http://schemas.microsoft.com/office/2006/metadata/properties" ma:root="true" ma:fieldsID="c8bb56bc349c1400a86e908144643d89" ns2:_="" ns3:_="">
    <xsd:import namespace="edf18dbe-f08c-4a27-9a1b-3256889afa95"/>
    <xsd:import namespace="828f4e7b-0b5a-49ad-8ad5-f8b8af3d6c79"/>
    <xsd:element name="properties">
      <xsd:complexType>
        <xsd:sequence>
          <xsd:element name="documentManagement">
            <xsd:complexType>
              <xsd:all>
                <xsd:element ref="ns2:HOMigrated" minOccurs="0"/>
                <xsd:element ref="ns2:Team" minOccurs="0"/>
                <xsd:element ref="ns2:Topic" minOccurs="0"/>
                <xsd:element ref="ns2:ACTION" minOccurs="0"/>
                <xsd:element ref="ns2:ccStatus" minOccurs="0"/>
                <xsd:element ref="ns2:ccContentAssurer" minOccurs="0"/>
                <xsd:element ref="ns2:ccIsAPHAAssuranceChecked" minOccurs="0"/>
                <xsd:element ref="ns2:ccApprovers" minOccurs="0"/>
                <xsd:element ref="ns2:ccContentOwner" minOccurs="0"/>
                <xsd:element ref="ns2:ccContributors" minOccurs="0"/>
                <xsd:element ref="ns2:ccCommentToAssurer" minOccurs="0"/>
                <xsd:element ref="ns2:ccAssurerComment" minOccurs="0"/>
                <xsd:element ref="ns2:ccChangeType" minOccurs="0"/>
                <xsd:element ref="ns2:ccConsultee" minOccurs="0"/>
                <xsd:element ref="ns2:ccDateAssured" minOccurs="0"/>
                <xsd:element ref="ns2:ccDescription" minOccurs="0"/>
                <xsd:element ref="ns2:ccDuration" minOccurs="0"/>
                <xsd:element ref="ns2:ccKeywords" minOccurs="0"/>
                <xsd:element ref="ns2:ccLanguage" minOccurs="0"/>
                <xsd:element ref="ns2:ccLastReviewedOnDate" minOccurs="0"/>
                <xsd:element ref="ns2:ccLegacyDetails" minOccurs="0"/>
                <xsd:element ref="ns2:ccLegacyReference" minOccurs="0"/>
                <xsd:element ref="ns2:ccMetadataCTypeName" minOccurs="0"/>
                <xsd:element ref="ns2:ccMetadataItemId" minOccurs="0"/>
                <xsd:element ref="ns2:ccPublishDate" minOccurs="0"/>
                <xsd:element ref="ns2:ccPublishOnApproval" minOccurs="0"/>
                <xsd:element ref="ns2:ccReference" minOccurs="0"/>
                <xsd:element ref="ns2:ccResponsibleTeam" minOccurs="0"/>
                <xsd:element ref="ns2:ccRiskLevel" minOccurs="0"/>
                <xsd:element ref="ns2:ccSubmitDate" minOccurs="0"/>
                <xsd:element ref="ns2:ccWithdrawnDate" minOccurs="0"/>
                <xsd:element ref="ns2:ccWithdrawNotice" minOccurs="0"/>
                <xsd:element ref="ns2:ccWithdrawnReason" minOccurs="0"/>
                <xsd:element ref="ns2:ccAppliesTo" minOccurs="0"/>
                <xsd:element ref="ns2:ccApprovedDate1" minOccurs="0"/>
                <xsd:element ref="ns2:ccApprovedDate2" minOccurs="0"/>
                <xsd:element ref="ns2:ccCommentToApprover" minOccurs="0"/>
                <xsd:element ref="ns2:ccApprovedDate3" minOccurs="0"/>
                <xsd:element ref="ns2:ccApprovedDate4" minOccurs="0"/>
                <xsd:element ref="ns2:ccApprovedDate5" minOccurs="0"/>
                <xsd:element ref="ns2:ccApproverComment1" minOccurs="0"/>
                <xsd:element ref="ns2:ccApproverComment2" minOccurs="0"/>
                <xsd:element ref="ns2:ccApproverComment3" minOccurs="0"/>
                <xsd:element ref="ns2:ccApproverComment4" minOccurs="0"/>
                <xsd:element ref="ns2:ccApproverComment5" minOccurs="0"/>
                <xsd:element ref="ns2:ccApproverJobTitle1" minOccurs="0"/>
                <xsd:element ref="ns2:ccApproverJobTitle2" minOccurs="0"/>
                <xsd:element ref="ns2:ccApproverJobTitle3" minOccurs="0"/>
                <xsd:element ref="ns2:ccSubjectMatterExpert" minOccurs="0"/>
                <xsd:element ref="ns2:ccApproverJobTitle4" minOccurs="0"/>
                <xsd:element ref="ns2:ccApproverJobTitle5" minOccurs="0"/>
                <xsd:element ref="ns2:ccApproverOrganisation1" minOccurs="0"/>
                <xsd:element ref="ns2:ccSeniorResponsibleOwner" minOccurs="0"/>
                <xsd:element ref="ns2:ccApproverOrganisation2" minOccurs="0"/>
                <xsd:element ref="ns2:ccApproverOrganisation3" minOccurs="0"/>
                <xsd:element ref="ns2:ccApproverOrganisation4" minOccurs="0"/>
                <xsd:element ref="ns2:ccApproverOrganisation5" minOccurs="0"/>
                <xsd:element ref="ns2:ccAudiences" minOccurs="0"/>
                <xsd:element ref="ns2:ccScheduledReviewDate" minOccurs="0"/>
                <xsd:element ref="ns2:ccSecurityClassification" minOccurs="0"/>
                <xsd:element ref="ns2:ccAssuranceStatus" minOccurs="0"/>
                <xsd:element ref="ns2:ccUniqueId" minOccurs="0"/>
                <xsd:element ref="ns2:ccSopNumber" minOccurs="0"/>
                <xsd:element ref="ns2:ccAudiencesCombinedString" minOccurs="0"/>
                <xsd:element ref="ns2:TaxCatchAll" minOccurs="0"/>
                <xsd:element ref="ns3:ccScheduledReviewInterval" minOccurs="0"/>
                <xsd:element ref="ns2:ccWithdrawnBy" minOccurs="0"/>
                <xsd:element ref="ns2:ccScheduledReviewedBy" minOccurs="0"/>
                <xsd:element ref="ns2:ccVersion" minOccurs="0"/>
                <xsd:element ref="ns2:ccIsExternal" minOccurs="0"/>
                <xsd:element ref="ns2:ccScheduledPublishDate" minOccurs="0"/>
                <xsd:element ref="ns2:ccScheduledReviewType" minOccurs="0"/>
                <xsd:element ref="ns2:ccResponsibleTeamString" minOccurs="0"/>
                <xsd:element ref="ns2:ccUpdateNotice" minOccurs="0"/>
                <xsd:element ref="ns2:AssurerAction" minOccurs="0"/>
                <xsd:element ref="ns2:Action2" minOccurs="0"/>
                <xsd:element ref="ns2:ccSubmittedWorkdayDelta" minOccurs="0"/>
                <xsd:element ref="ns2:SG" minOccurs="0"/>
                <xsd:element ref="ns2:cf401361b24e474cb011be6eb76c0e76" minOccurs="0"/>
                <xsd:element ref="ns2:n7493b4506bf40e28c373b1e51a33445" minOccurs="0"/>
                <xsd:element ref="ns2:k85d23755b3a46b5a51451cf336b2e9b" minOccurs="0"/>
                <xsd:element ref="ns2:lae2bfa7b6474897ab4a53f76ea236c7" minOccurs="0"/>
                <xsd:element ref="ns2:ddeb1fd0a9ad4436a96525d34737dc44" minOccurs="0"/>
                <xsd:element ref="ns2:fe59e9859d6a491389c5b03567f5dda5" minOccurs="0"/>
                <xsd:element ref="ns2:TaxCatchAllLabel" minOccurs="0"/>
                <xsd:element ref="ns3:MediaServiceMetadata" minOccurs="0"/>
                <xsd:element ref="ns3:MediaServiceFastMetadata" minOccurs="0"/>
                <xsd:element ref="ns3:MediaServiceSearchProperties" minOccurs="0"/>
                <xsd:element ref="ns2:_dlc_DocId" minOccurs="0"/>
                <xsd:element ref="ns2:_dlc_DocIdUrl" minOccurs="0"/>
                <xsd:element ref="ns2:_dlc_DocIdPersistId" minOccurs="0"/>
                <xsd:element ref="ns2:i7526201392745a2b0a0da3858a507d7" minOccurs="0"/>
                <xsd:element ref="ns2:ccReviewStatus" minOccurs="0"/>
                <xsd:element ref="ns2:ccWorkAreaLevel1" minOccurs="0"/>
                <xsd:element ref="ns2:ccWorkAreaLevel2" minOccurs="0"/>
                <xsd:element ref="ns2:ccWorkAreaLevel3" minOccurs="0"/>
                <xsd:element ref="ns2:ccWorkAreaLevel4" minOccurs="0"/>
                <xsd:element ref="ns2:ccWorkAreaLevel5" minOccurs="0"/>
                <xsd:element ref="ns2:ccSubmittedByEmail"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f18dbe-f08c-4a27-9a1b-3256889afa95" elementFormDefault="qualified">
    <xsd:import namespace="http://schemas.microsoft.com/office/2006/documentManagement/types"/>
    <xsd:import namespace="http://schemas.microsoft.com/office/infopath/2007/PartnerControls"/>
    <xsd:element name="HOMigrated" ma:index="5" nillable="true" ma:displayName="Migrated" ma:default="0" ma:internalName="HOMigrated" ma:readOnly="false">
      <xsd:simpleType>
        <xsd:restriction base="dms:Boolean"/>
      </xsd:simpleType>
    </xsd:element>
    <xsd:element name="Team" ma:index="7" nillable="true" ma:displayName="Team" ma:internalName="Team" ma:readOnly="false">
      <xsd:simpleType>
        <xsd:restriction base="dms:Text"/>
      </xsd:simpleType>
    </xsd:element>
    <xsd:element name="Topic" ma:index="8" nillable="true" ma:displayName="Topic" ma:internalName="Topic" ma:readOnly="false">
      <xsd:simpleType>
        <xsd:restriction base="dms:Text"/>
      </xsd:simpleType>
    </xsd:element>
    <xsd:element name="ACTION" ma:index="11" nillable="true" ma:displayName="Action" ma:hidden="true" ma:internalName="ACTION" ma:readOnly="false">
      <xsd:simpleType>
        <xsd:restriction base="dms:Text">
          <xsd:maxLength value="255"/>
        </xsd:restriction>
      </xsd:simpleType>
    </xsd:element>
    <xsd:element name="ccStatus" ma:index="12" nillable="true" ma:displayName="ccStatus" ma:default="Draft" ma:format="Dropdown" ma:indexed="true" ma:internalName="ccStatus" ma:readOnly="false">
      <xsd:simpleType>
        <xsd:union memberTypes="dms:Text">
          <xsd:simpleType>
            <xsd:restriction base="dms:Choice">
              <xsd:enumeration value="Draft"/>
              <xsd:enumeration value="Pending assurance"/>
              <xsd:enumeration value="Cancel submission"/>
              <xsd:enumeration value="Discarded"/>
              <xsd:enumeration value="Pending approval"/>
              <xsd:enumeration value="Approved"/>
              <xsd:enumeration value="Published"/>
              <xsd:enumeration value="Rejected from assurance"/>
              <xsd:enumeration value="Rejected from assurance (Expired)"/>
              <xsd:enumeration value="Rejected from approval"/>
              <xsd:enumeration value="Rejected from approval (Expired)"/>
              <xsd:enumeration value="Awaiting External Withdrawal"/>
              <xsd:enumeration value="Externally Withdrawn"/>
              <xsd:enumeration value="Withdrawn"/>
              <xsd:enumeration value="Awaiting External Publishing"/>
              <xsd:enumeration value="Externally Published"/>
              <xsd:enumeration value="Awaiting Publishing"/>
            </xsd:restriction>
          </xsd:simpleType>
        </xsd:union>
      </xsd:simpleType>
    </xsd:element>
    <xsd:element name="ccContentAssurer" ma:index="13" nillable="true" ma:displayName="ccContentAssurer" ma:hidden="true" ma:indexed="true" ma:list="UserInfo" ma:SharePointGroup="0" ma:internalName="ccContentAssur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IsAPHAAssuranceChecked" ma:index="14" nillable="true" ma:displayName="ccIsAPHAAssuranceChecked" ma:default="0" ma:internalName="ccIsAPHAAssuranceChecked" ma:readOnly="false">
      <xsd:simpleType>
        <xsd:restriction base="dms:Boolean"/>
      </xsd:simpleType>
    </xsd:element>
    <xsd:element name="ccApprovers" ma:index="15" nillable="true" ma:displayName="ccApprovers" ma:list="UserInfo" ma:SharePointGroup="0" ma:internalName="ccApprovers"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ContentOwner" ma:index="16" nillable="true" ma:displayName="ccContentOwner" ma:list="UserInfo" ma:SharePointGroup="0" ma:internalName="ccContentOwner"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Contributors" ma:index="17" nillable="true" ma:displayName="ccContributors" ma:list="UserInfo" ma:SharePointGroup="0" ma:internalName="ccContributors"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CommentToAssurer" ma:index="18" nillable="true" ma:displayName="ccCommentToAssurer" ma:internalName="ccCommentToAssurer" ma:readOnly="false">
      <xsd:simpleType>
        <xsd:restriction base="dms:Text">
          <xsd:maxLength value="255"/>
        </xsd:restriction>
      </xsd:simpleType>
    </xsd:element>
    <xsd:element name="ccAssurerComment" ma:index="19" nillable="true" ma:displayName="ccAssurerComment" ma:internalName="ccAssurerComment" ma:readOnly="false">
      <xsd:simpleType>
        <xsd:restriction base="dms:Note"/>
      </xsd:simpleType>
    </xsd:element>
    <xsd:element name="ccChangeType" ma:index="20" nillable="true" ma:displayName="ccChangeType" ma:format="Dropdown" ma:internalName="ccChangeType" ma:readOnly="false">
      <xsd:simpleType>
        <xsd:restriction base="dms:Choice">
          <xsd:enumeration value="New"/>
          <xsd:enumeration value="Major"/>
          <xsd:enumeration value="Minor"/>
          <xsd:enumeration value="Very Minor"/>
        </xsd:restriction>
      </xsd:simpleType>
    </xsd:element>
    <xsd:element name="ccConsultee" ma:index="21" nillable="true" ma:displayName="ccConsultee" ma:list="UserInfo" ma:SharePointGroup="0" ma:internalName="ccConsulte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DateAssured" ma:index="22" nillable="true" ma:displayName="ccDateAssured" ma:format="DateOnly" ma:internalName="ccDateAssured" ma:readOnly="false">
      <xsd:simpleType>
        <xsd:restriction base="dms:DateTime"/>
      </xsd:simpleType>
    </xsd:element>
    <xsd:element name="ccDescription" ma:index="23" nillable="true" ma:displayName="ccDescription" ma:internalName="ccDescription" ma:readOnly="false">
      <xsd:simpleType>
        <xsd:restriction base="dms:Note">
          <xsd:maxLength value="255"/>
        </xsd:restriction>
      </xsd:simpleType>
    </xsd:element>
    <xsd:element name="ccDuration" ma:index="24" nillable="true" ma:displayName="ccDuration" ma:hidden="true" ma:internalName="ccDuration" ma:readOnly="false" ma:percentage="FALSE">
      <xsd:simpleType>
        <xsd:restriction base="dms:Number"/>
      </xsd:simpleType>
    </xsd:element>
    <xsd:element name="ccKeywords" ma:index="25" nillable="true" ma:displayName="ccKeywords" ma:internalName="ccKeywords" ma:readOnly="false">
      <xsd:simpleType>
        <xsd:restriction base="dms:Note">
          <xsd:maxLength value="255"/>
        </xsd:restriction>
      </xsd:simpleType>
    </xsd:element>
    <xsd:element name="ccLanguage" ma:index="26" nillable="true" ma:displayName="ccLanguage" ma:internalName="ccLanguage" ma:readOnly="false">
      <xsd:complexType>
        <xsd:complexContent>
          <xsd:extension base="dms:MultiChoice">
            <xsd:sequence>
              <xsd:element name="Value" maxOccurs="unbounded" minOccurs="0" nillable="true">
                <xsd:simpleType>
                  <xsd:restriction base="dms:Choice">
                    <xsd:enumeration value="English"/>
                    <xsd:enumeration value="Welsh"/>
                  </xsd:restriction>
                </xsd:simpleType>
              </xsd:element>
            </xsd:sequence>
          </xsd:extension>
        </xsd:complexContent>
      </xsd:complexType>
    </xsd:element>
    <xsd:element name="ccLastReviewedOnDate" ma:index="27" nillable="true" ma:displayName="ccLastReviewedOnDate" ma:format="DateOnly" ma:hidden="true" ma:internalName="ccLastReviewedOnDate" ma:readOnly="false">
      <xsd:simpleType>
        <xsd:restriction base="dms:DateTime"/>
      </xsd:simpleType>
    </xsd:element>
    <xsd:element name="ccLegacyDetails" ma:index="28" nillable="true" ma:displayName="ccLegacyDetails" ma:internalName="ccLegacyDetails" ma:readOnly="false">
      <xsd:simpleType>
        <xsd:restriction base="dms:Note">
          <xsd:maxLength value="255"/>
        </xsd:restriction>
      </xsd:simpleType>
    </xsd:element>
    <xsd:element name="ccLegacyReference" ma:index="29" nillable="true" ma:displayName="ccLegacyReference" ma:internalName="ccLegacyReference" ma:readOnly="false">
      <xsd:simpleType>
        <xsd:restriction base="dms:Text">
          <xsd:maxLength value="255"/>
        </xsd:restriction>
      </xsd:simpleType>
    </xsd:element>
    <xsd:element name="ccMetadataCTypeName" ma:index="30" nillable="true" ma:displayName="Content type" ma:indexed="true" ma:internalName="ccMetadataCTypeName" ma:readOnly="false">
      <xsd:simpleType>
        <xsd:restriction base="dms:Text">
          <xsd:maxLength value="255"/>
        </xsd:restriction>
      </xsd:simpleType>
    </xsd:element>
    <xsd:element name="ccMetadataItemId" ma:index="31" nillable="true" ma:displayName="ccMetadataItemId" ma:decimals="0" ma:hidden="true" ma:internalName="ccMetadataItemId" ma:readOnly="false" ma:percentage="FALSE">
      <xsd:simpleType>
        <xsd:restriction base="dms:Number"/>
      </xsd:simpleType>
    </xsd:element>
    <xsd:element name="ccPublishDate" ma:index="32" nillable="true" ma:displayName="ccPublishDate" ma:format="DateOnly" ma:indexed="true" ma:internalName="ccPublishDate" ma:readOnly="false">
      <xsd:simpleType>
        <xsd:restriction base="dms:DateTime"/>
      </xsd:simpleType>
    </xsd:element>
    <xsd:element name="ccPublishOnApproval" ma:index="33" nillable="true" ma:displayName="ccPublishOnApproval" ma:default="1" ma:internalName="ccPublishOnApproval" ma:readOnly="false">
      <xsd:simpleType>
        <xsd:restriction base="dms:Boolean"/>
      </xsd:simpleType>
    </xsd:element>
    <xsd:element name="ccReference" ma:index="34" nillable="true" ma:displayName="ccReference" ma:hidden="true" ma:indexed="true" ma:internalName="ccReference" ma:readOnly="false">
      <xsd:simpleType>
        <xsd:restriction base="dms:Text">
          <xsd:maxLength value="255"/>
        </xsd:restriction>
      </xsd:simpleType>
    </xsd:element>
    <xsd:element name="ccResponsibleTeam" ma:index="35" nillable="true" ma:displayName="ccResponsibleTeam" ma:indexed="true" ma:list="{42253b7d-40c2-489d-aa37-baf2e04ba7bd}" ma:internalName="ccResponsibleTeam" ma:readOnly="false" ma:showField="Title" ma:web="edf18dbe-f08c-4a27-9a1b-3256889afa95">
      <xsd:simpleType>
        <xsd:restriction base="dms:Lookup"/>
      </xsd:simpleType>
    </xsd:element>
    <xsd:element name="ccRiskLevel" ma:index="36" nillable="true" ma:displayName="ccRiskLevel" ma:description="&#10;&#10;" ma:format="Dropdown" ma:internalName="ccRiskLevel" ma:readOnly="false">
      <xsd:simpleType>
        <xsd:restriction base="dms:Choice">
          <xsd:enumeration value="Very High"/>
          <xsd:enumeration value="High"/>
          <xsd:enumeration value="Medium"/>
          <xsd:enumeration value="Low"/>
          <xsd:enumeration value="Very Low"/>
        </xsd:restriction>
      </xsd:simpleType>
    </xsd:element>
    <xsd:element name="ccSubmitDate" ma:index="37" nillable="true" ma:displayName="ccSubmitDate" ma:format="DateOnly" ma:internalName="ccSubmitDate" ma:readOnly="false">
      <xsd:simpleType>
        <xsd:restriction base="dms:DateTime"/>
      </xsd:simpleType>
    </xsd:element>
    <xsd:element name="ccWithdrawnDate" ma:index="38" nillable="true" ma:displayName="ccWithdrawnDate" ma:format="DateOnly" ma:hidden="true" ma:internalName="ccWithdrawnDate" ma:readOnly="false">
      <xsd:simpleType>
        <xsd:restriction base="dms:DateTime"/>
      </xsd:simpleType>
    </xsd:element>
    <xsd:element name="ccWithdrawNotice" ma:index="39" nillable="true" ma:displayName="ccWithdrawNotice" ma:hidden="true" ma:internalName="ccWithdrawNotice" ma:readOnly="false">
      <xsd:simpleType>
        <xsd:restriction base="dms:Note"/>
      </xsd:simpleType>
    </xsd:element>
    <xsd:element name="ccWithdrawnReason" ma:index="40" nillable="true" ma:displayName="ccWithdrawnReason" ma:hidden="true" ma:internalName="ccWithdrawnReason" ma:readOnly="false">
      <xsd:simpleType>
        <xsd:restriction base="dms:Note"/>
      </xsd:simpleType>
    </xsd:element>
    <xsd:element name="ccAppliesTo" ma:index="41" nillable="true" ma:displayName="ccAppliesTo" ma:internalName="ccAppliesTo" ma:readOnly="false">
      <xsd:complexType>
        <xsd:complexContent>
          <xsd:extension base="dms:MultiChoice">
            <xsd:sequence>
              <xsd:element name="Value" maxOccurs="unbounded" minOccurs="0" nillable="true">
                <xsd:simpleType>
                  <xsd:restriction base="dms:Choice">
                    <xsd:enumeration value="England"/>
                    <xsd:enumeration value="Scotland"/>
                    <xsd:enumeration value="Wales"/>
                  </xsd:restriction>
                </xsd:simpleType>
              </xsd:element>
            </xsd:sequence>
          </xsd:extension>
        </xsd:complexContent>
      </xsd:complexType>
    </xsd:element>
    <xsd:element name="ccApprovedDate1" ma:index="42" nillable="true" ma:displayName="ccApprovedDate1" ma:format="DateOnly" ma:hidden="true" ma:internalName="ccApprovedDate1" ma:readOnly="false">
      <xsd:simpleType>
        <xsd:restriction base="dms:DateTime"/>
      </xsd:simpleType>
    </xsd:element>
    <xsd:element name="ccApprovedDate2" ma:index="43" nillable="true" ma:displayName="ccApprovedDate2" ma:format="DateOnly" ma:hidden="true" ma:internalName="ccApprovedDate2" ma:readOnly="false">
      <xsd:simpleType>
        <xsd:restriction base="dms:DateTime"/>
      </xsd:simpleType>
    </xsd:element>
    <xsd:element name="ccCommentToApprover" ma:index="44" nillable="true" ma:displayName="ccCommentToApprover" ma:internalName="ccCommentToApprover" ma:readOnly="false">
      <xsd:simpleType>
        <xsd:restriction base="dms:Text">
          <xsd:maxLength value="255"/>
        </xsd:restriction>
      </xsd:simpleType>
    </xsd:element>
    <xsd:element name="ccApprovedDate3" ma:index="45" nillable="true" ma:displayName="ccApprovedDate3" ma:format="DateOnly" ma:hidden="true" ma:internalName="ccApprovedDate3" ma:readOnly="false">
      <xsd:simpleType>
        <xsd:restriction base="dms:DateTime"/>
      </xsd:simpleType>
    </xsd:element>
    <xsd:element name="ccApprovedDate4" ma:index="46" nillable="true" ma:displayName="ccApprovedDate4" ma:format="DateOnly" ma:hidden="true" ma:internalName="ccApprovedDate4" ma:readOnly="false">
      <xsd:simpleType>
        <xsd:restriction base="dms:DateTime"/>
      </xsd:simpleType>
    </xsd:element>
    <xsd:element name="ccApprovedDate5" ma:index="47" nillable="true" ma:displayName="ccApprovedDate5" ma:format="DateOnly" ma:hidden="true" ma:internalName="ccApprovedDate5" ma:readOnly="false">
      <xsd:simpleType>
        <xsd:restriction base="dms:DateTime"/>
      </xsd:simpleType>
    </xsd:element>
    <xsd:element name="ccApproverComment1" ma:index="48" nillable="true" ma:displayName="ccApproverComment1" ma:hidden="true" ma:internalName="ccApproverComment1" ma:readOnly="false">
      <xsd:simpleType>
        <xsd:restriction base="dms:Note"/>
      </xsd:simpleType>
    </xsd:element>
    <xsd:element name="ccApproverComment2" ma:index="49" nillable="true" ma:displayName="ccApproverComment2" ma:hidden="true" ma:internalName="ccApproverComment2" ma:readOnly="false">
      <xsd:simpleType>
        <xsd:restriction base="dms:Note"/>
      </xsd:simpleType>
    </xsd:element>
    <xsd:element name="ccApproverComment3" ma:index="50" nillable="true" ma:displayName="ccApproverComment3" ma:hidden="true" ma:internalName="ccApproverComment3" ma:readOnly="false">
      <xsd:simpleType>
        <xsd:restriction base="dms:Note"/>
      </xsd:simpleType>
    </xsd:element>
    <xsd:element name="ccApproverComment4" ma:index="51" nillable="true" ma:displayName="ccApproverComment4" ma:hidden="true" ma:internalName="ccApproverComment4" ma:readOnly="false">
      <xsd:simpleType>
        <xsd:restriction base="dms:Note"/>
      </xsd:simpleType>
    </xsd:element>
    <xsd:element name="ccApproverComment5" ma:index="52" nillable="true" ma:displayName="ccApproverComment5" ma:hidden="true" ma:internalName="ccApproverComment5" ma:readOnly="false">
      <xsd:simpleType>
        <xsd:restriction base="dms:Note"/>
      </xsd:simpleType>
    </xsd:element>
    <xsd:element name="ccApproverJobTitle1" ma:index="53" nillable="true" ma:displayName="ccApproverJobTitle1" ma:hidden="true" ma:internalName="ccApproverJobTitle1" ma:readOnly="false">
      <xsd:simpleType>
        <xsd:restriction base="dms:Text">
          <xsd:maxLength value="255"/>
        </xsd:restriction>
      </xsd:simpleType>
    </xsd:element>
    <xsd:element name="ccApproverJobTitle2" ma:index="54" nillable="true" ma:displayName="ccApproverJobTitle2" ma:hidden="true" ma:internalName="ccApproverJobTitle2" ma:readOnly="false">
      <xsd:simpleType>
        <xsd:restriction base="dms:Text">
          <xsd:maxLength value="255"/>
        </xsd:restriction>
      </xsd:simpleType>
    </xsd:element>
    <xsd:element name="ccApproverJobTitle3" ma:index="55" nillable="true" ma:displayName="ccApproverJobTitle3" ma:hidden="true" ma:internalName="ccApproverJobTitle3" ma:readOnly="false">
      <xsd:simpleType>
        <xsd:restriction base="dms:Text">
          <xsd:maxLength value="255"/>
        </xsd:restriction>
      </xsd:simpleType>
    </xsd:element>
    <xsd:element name="ccSubjectMatterExpert" ma:index="56" nillable="true" ma:displayName="ccSubjectMatterExpert" ma:list="UserInfo" ma:SharePointGroup="0" ma:internalName="ccSubjectMatterExpert"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ApproverJobTitle4" ma:index="57" nillable="true" ma:displayName="ccApproverJobTitle4" ma:hidden="true" ma:internalName="ccApproverJobTitle4" ma:readOnly="false">
      <xsd:simpleType>
        <xsd:restriction base="dms:Text">
          <xsd:maxLength value="255"/>
        </xsd:restriction>
      </xsd:simpleType>
    </xsd:element>
    <xsd:element name="ccApproverJobTitle5" ma:index="58" nillable="true" ma:displayName="ccApproverJobTitle5" ma:hidden="true" ma:internalName="ccApproverJobTitle5" ma:readOnly="false">
      <xsd:simpleType>
        <xsd:restriction base="dms:Text">
          <xsd:maxLength value="255"/>
        </xsd:restriction>
      </xsd:simpleType>
    </xsd:element>
    <xsd:element name="ccApproverOrganisation1" ma:index="59" nillable="true" ma:displayName="ccApproverOrganisation1" ma:hidden="true" ma:internalName="ccApproverOrganisation1" ma:readOnly="false">
      <xsd:simpleType>
        <xsd:restriction base="dms:Text">
          <xsd:maxLength value="255"/>
        </xsd:restriction>
      </xsd:simpleType>
    </xsd:element>
    <xsd:element name="ccSeniorResponsibleOwner" ma:index="60" nillable="true" ma:displayName="ccSeniorResponsibleOwner" ma:indexed="true" ma:list="UserInfo" ma:SharePointGroup="0" ma:internalName="ccSeniorResponsible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ApproverOrganisation2" ma:index="61" nillable="true" ma:displayName="ccApproverOrganisation2" ma:hidden="true" ma:internalName="ccApproverOrganisation2" ma:readOnly="false">
      <xsd:simpleType>
        <xsd:restriction base="dms:Text">
          <xsd:maxLength value="255"/>
        </xsd:restriction>
      </xsd:simpleType>
    </xsd:element>
    <xsd:element name="ccApproverOrganisation3" ma:index="62" nillable="true" ma:displayName="ccApproverOrganisation3" ma:hidden="true" ma:internalName="ccApproverOrganisation3" ma:readOnly="false">
      <xsd:simpleType>
        <xsd:restriction base="dms:Text">
          <xsd:maxLength value="255"/>
        </xsd:restriction>
      </xsd:simpleType>
    </xsd:element>
    <xsd:element name="ccApproverOrganisation4" ma:index="63" nillable="true" ma:displayName="ccApproverOrganisation4" ma:hidden="true" ma:internalName="ccApproverOrganisation4" ma:readOnly="false">
      <xsd:simpleType>
        <xsd:restriction base="dms:Text">
          <xsd:maxLength value="255"/>
        </xsd:restriction>
      </xsd:simpleType>
    </xsd:element>
    <xsd:element name="ccApproverOrganisation5" ma:index="64" nillable="true" ma:displayName="ccApproverOrganisation5" ma:hidden="true" ma:internalName="ccApproverOrganisation5" ma:readOnly="false">
      <xsd:simpleType>
        <xsd:restriction base="dms:Text">
          <xsd:maxLength value="255"/>
        </xsd:restriction>
      </xsd:simpleType>
    </xsd:element>
    <xsd:element name="ccAudiences" ma:index="65" nillable="true" ma:displayName="ccAudiences" ma:internalName="ccAudiences" ma:readOnly="false">
      <xsd:complexType>
        <xsd:complexContent>
          <xsd:extension base="dms:MultiChoice">
            <xsd:sequence>
              <xsd:element name="Value" maxOccurs="unbounded" minOccurs="0" nillable="true">
                <xsd:simpleType>
                  <xsd:restriction base="dms:Choice">
                    <xsd:enumeration value="APHA"/>
                    <xsd:enumeration value="Committee on Climate Change"/>
                    <xsd:enumeration value="Defra"/>
                    <xsd:enumeration value="Environment Agency"/>
                    <xsd:enumeration value="Marine Management Organisation"/>
                    <xsd:enumeration value="Natural England"/>
                    <xsd:enumeration value="RPA"/>
                    <xsd:enumeration value="VMD"/>
                  </xsd:restriction>
                </xsd:simpleType>
              </xsd:element>
            </xsd:sequence>
          </xsd:extension>
        </xsd:complexContent>
      </xsd:complexType>
    </xsd:element>
    <xsd:element name="ccScheduledReviewDate" ma:index="66" nillable="true" ma:displayName="ccScheduledReviewDate" ma:format="DateOnly" ma:hidden="true" ma:indexed="true" ma:internalName="ccScheduledReviewDate" ma:readOnly="false">
      <xsd:simpleType>
        <xsd:restriction base="dms:DateTime"/>
      </xsd:simpleType>
    </xsd:element>
    <xsd:element name="ccSecurityClassification" ma:index="67" nillable="true" ma:displayName="ccSecurityClassification" ma:default="OFFICIAL" ma:format="Dropdown" ma:hidden="true" ma:internalName="ccSecurityClassification" ma:readOnly="false">
      <xsd:simpleType>
        <xsd:restriction base="dms:Choice">
          <xsd:enumeration value="OFFICIAL"/>
          <xsd:enumeration value="OFFICIAL-SENSITIVE"/>
        </xsd:restriction>
      </xsd:simpleType>
    </xsd:element>
    <xsd:element name="ccAssuranceStatus" ma:index="68" nillable="true" ma:displayName="ccAssuranceStatus" ma:format="RadioButtons" ma:internalName="ccAssuranceStatus" ma:readOnly="false">
      <xsd:simpleType>
        <xsd:restriction base="dms:Choice">
          <xsd:enumeration value="Passed to approver - good quality"/>
          <xsd:enumeration value="Passed to approver - minor improvements required"/>
          <xsd:enumeration value="Passed to approver - significant improvements required"/>
          <xsd:enumeration value="Returned to content owner - action required to make minor improvements"/>
          <xsd:enumeration value="Returned to content owner - action required to make significant improvements"/>
        </xsd:restriction>
      </xsd:simpleType>
    </xsd:element>
    <xsd:element name="ccUniqueId" ma:index="69" nillable="true" ma:displayName="ccUniqueId" ma:decimals="0" ma:hidden="true" ma:internalName="ccUniqueId" ma:readOnly="false" ma:percentage="FALSE">
      <xsd:simpleType>
        <xsd:restriction base="dms:Number">
          <xsd:minInclusive value="0"/>
        </xsd:restriction>
      </xsd:simpleType>
    </xsd:element>
    <xsd:element name="ccSopNumber" ma:index="70" nillable="true" ma:displayName="ccSopNumber" ma:indexed="true" ma:internalName="ccSopNumber" ma:readOnly="false">
      <xsd:simpleType>
        <xsd:restriction base="dms:Text">
          <xsd:maxLength value="20"/>
        </xsd:restriction>
      </xsd:simpleType>
    </xsd:element>
    <xsd:element name="ccAudiencesCombinedString" ma:index="71" nillable="true" ma:displayName="ccAudiencesCombinedString" ma:hidden="true" ma:indexed="true" ma:internalName="ccAudiencesCombinedString" ma:readOnly="false">
      <xsd:simpleType>
        <xsd:restriction base="dms:Text">
          <xsd:maxLength value="255"/>
        </xsd:restriction>
      </xsd:simpleType>
    </xsd:element>
    <xsd:element name="TaxCatchAll" ma:index="74" nillable="true" ma:displayName="Taxonomy Catch All Column" ma:hidden="true" ma:list="{a7d0562c-aa31-441f-8ede-b9f8d47f8876}" ma:internalName="TaxCatchAll" ma:readOnly="false" ma:showField="CatchAllData" ma:web="edf18dbe-f08c-4a27-9a1b-3256889afa95">
      <xsd:complexType>
        <xsd:complexContent>
          <xsd:extension base="dms:MultiChoiceLookup">
            <xsd:sequence>
              <xsd:element name="Value" type="dms:Lookup" maxOccurs="unbounded" minOccurs="0" nillable="true"/>
            </xsd:sequence>
          </xsd:extension>
        </xsd:complexContent>
      </xsd:complexType>
    </xsd:element>
    <xsd:element name="ccWithdrawnBy" ma:index="80" nillable="true" ma:displayName="ccWithdrawnBy" ma:hidden="true" ma:list="UserInfo" ma:SharePointGroup="0" ma:internalName="ccWithdrawnBy"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ScheduledReviewedBy" ma:index="81" nillable="true" ma:displayName="ccScheduledReviewedBy" ma:hidden="true" ma:list="UserInfo" ma:SharePointGroup="0" ma:internalName="ccScheduledReviewedBy"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cVersion" ma:index="82" nillable="true" ma:displayName="ccVersion" ma:hidden="true" ma:internalName="ccVersion" ma:readOnly="false">
      <xsd:simpleType>
        <xsd:restriction base="dms:Text">
          <xsd:maxLength value="255"/>
        </xsd:restriction>
      </xsd:simpleType>
    </xsd:element>
    <xsd:element name="ccIsExternal" ma:index="83" nillable="true" ma:displayName="ccIsExternal" ma:default="0" ma:description="Whether the content is solely internal or also external." ma:internalName="ccIsExternal" ma:readOnly="false">
      <xsd:simpleType>
        <xsd:restriction base="dms:Boolean"/>
      </xsd:simpleType>
    </xsd:element>
    <xsd:element name="ccScheduledPublishDate" ma:index="84" nillable="true" ma:displayName="Scheduled publish date" ma:format="DateOnly" ma:internalName="ccScheduledPublishDate" ma:readOnly="false">
      <xsd:simpleType>
        <xsd:restriction base="dms:DateTime"/>
      </xsd:simpleType>
    </xsd:element>
    <xsd:element name="ccScheduledReviewType" ma:index="85" nillable="true" ma:displayName="Review outcome" ma:format="Dropdown" ma:hidden="true" ma:internalName="ccScheduledReviewType" ma:readOnly="false">
      <xsd:simpleType>
        <xsd:restriction base="dms:Choice">
          <xsd:enumeration value="Reviewed - no changes"/>
          <xsd:enumeration value="Reviewed - changes made"/>
        </xsd:restriction>
      </xsd:simpleType>
    </xsd:element>
    <xsd:element name="ccResponsibleTeamString" ma:index="86" nillable="true" ma:displayName="ccResponsibleTeamString" ma:hidden="true" ma:internalName="ccResponsibleTeamString" ma:readOnly="false">
      <xsd:simpleType>
        <xsd:restriction base="dms:Text">
          <xsd:maxLength value="255"/>
        </xsd:restriction>
      </xsd:simpleType>
    </xsd:element>
    <xsd:element name="ccUpdateNotice" ma:index="87" nillable="true" ma:displayName="ccUpdateNotice" ma:internalName="ccUpdateNotice" ma:readOnly="false">
      <xsd:simpleType>
        <xsd:restriction base="dms:Note">
          <xsd:maxLength value="255"/>
        </xsd:restriction>
      </xsd:simpleType>
    </xsd:element>
    <xsd:element name="AssurerAction" ma:index="88" nillable="true" ma:displayName="Actions" ma:hidden="true" ma:internalName="AssurerAction" ma:readOnly="false">
      <xsd:simpleType>
        <xsd:restriction base="dms:Text">
          <xsd:maxLength value="255"/>
        </xsd:restriction>
      </xsd:simpleType>
    </xsd:element>
    <xsd:element name="Action2" ma:index="89" nillable="true" ma:displayName="Action2" ma:hidden="true" ma:internalName="Action2" ma:readOnly="false">
      <xsd:simpleType>
        <xsd:restriction base="dms:Text">
          <xsd:maxLength value="255"/>
        </xsd:restriction>
      </xsd:simpleType>
    </xsd:element>
    <xsd:element name="ccSubmittedWorkdayDelta" ma:index="90" nillable="true" ma:displayName="ccSubmittedWorkdayDelta" ma:decimals="0" ma:default="0" ma:description="Number of working dates since ccSubmitDate.  For Assurance SLA's" ma:hidden="true" ma:internalName="ccSubmittedWorkdayDelta" ma:readOnly="false" ma:percentage="FALSE">
      <xsd:simpleType>
        <xsd:restriction base="dms:Number">
          <xsd:minInclusive value="0"/>
        </xsd:restriction>
      </xsd:simpleType>
    </xsd:element>
    <xsd:element name="SG" ma:index="91" nillable="true" ma:displayName="SG" ma:format="Dropdown" ma:hidden="true" ma:internalName="SG" ma:readOnly="false">
      <xsd:simpleType>
        <xsd:restriction base="dms:Choice">
          <xsd:enumeration value="choicesPlaceholder1"/>
          <xsd:enumeration value="choicesPlaceholder2"/>
          <xsd:enumeration value="choicesPlaceholder3"/>
        </xsd:restriction>
      </xsd:simpleType>
    </xsd:element>
    <xsd:element name="cf401361b24e474cb011be6eb76c0e76" ma:index="93" nillable="true" ma:taxonomy="true" ma:internalName="cf401361b24e474cb011be6eb76c0e76" ma:taxonomyFieldName="HOCopyrightLevel" ma:displayName="Copyright level" ma:readOnly="false" ma:default="2;#Crown|9c078396-e163-48e6-a28b-c2cfca05e1a4" ma:fieldId="{cf401361-b24e-474c-b011-be6eb76c0e76}" ma:sspId="d1117845-93f6-4da3-abaa-fcb4fa669c78" ma:termSetId="7e941848-14fe-4569-898a-c2ea72eef5f1" ma:anchorId="00000000-0000-0000-0000-000000000000" ma:open="false" ma:isKeyword="false">
      <xsd:complexType>
        <xsd:sequence>
          <xsd:element ref="pc:Terms" minOccurs="0" maxOccurs="1"/>
        </xsd:sequence>
      </xsd:complexType>
    </xsd:element>
    <xsd:element name="n7493b4506bf40e28c373b1e51a33445" ma:index="94" nillable="true" ma:taxonomy="true" ma:internalName="n7493b4506bf40e28c373b1e51a33445" ma:taxonomyFieldName="HOSiteType" ma:displayName="Site type" ma:readOnly="false" ma:fieldId="{77493b45-06bf-40e2-8c37-3b1e51a33445}" ma:sspId="d1117845-93f6-4da3-abaa-fcb4fa669c78" ma:termSetId="66943760-3ddd-4b20-99b8-8dfd9fb3c710" ma:anchorId="00000000-0000-0000-0000-000000000000" ma:open="false" ma:isKeyword="false">
      <xsd:complexType>
        <xsd:sequence>
          <xsd:element ref="pc:Terms" minOccurs="0" maxOccurs="1"/>
        </xsd:sequence>
      </xsd:complexType>
    </xsd:element>
    <xsd:element name="k85d23755b3a46b5a51451cf336b2e9b" ma:index="95" nillable="true" ma:taxonomy="true" ma:internalName="k85d23755b3a46b5a51451cf336b2e9b" ma:taxonomyFieldName="InformationType" ma:displayName="Information Type" ma:readOnly="false" ma:default="3;#Document|de7f3761-4eca-4f1e-95c0-ec41c41d6462" ma:fieldId="{485d2375-5b3a-46b5-a514-51cf336b2e9b}" ma:sspId="d1117845-93f6-4da3-abaa-fcb4fa669c78" ma:termSetId="bc4b31cc-0a54-459b-9503-8bd2d9097950" ma:anchorId="00000000-0000-0000-0000-000000000000" ma:open="false" ma:isKeyword="false">
      <xsd:complexType>
        <xsd:sequence>
          <xsd:element ref="pc:Terms" minOccurs="0" maxOccurs="1"/>
        </xsd:sequence>
      </xsd:complexType>
    </xsd:element>
    <xsd:element name="lae2bfa7b6474897ab4a53f76ea236c7" ma:index="96" nillable="true" ma:taxonomy="true" ma:internalName="lae2bfa7b6474897ab4a53f76ea236c7" ma:taxonomyFieldName="HOGovernmentSecurityClassification" ma:displayName="Government Security Classification" ma:readOnly="false" ma:default="1;#Official|81bd8666-edf4-4507-8c3b-3512b45168e3" ma:fieldId="{5ae2bfa7-b647-4897-ab4a-53f76ea236c7}" ma:sspId="d1117845-93f6-4da3-abaa-fcb4fa669c78" ma:termSetId="20ccd9b4-4ab3-4e8f-b252-1abd2c5e05fc" ma:anchorId="00000000-0000-0000-0000-000000000000" ma:open="false" ma:isKeyword="false">
      <xsd:complexType>
        <xsd:sequence>
          <xsd:element ref="pc:Terms" minOccurs="0" maxOccurs="1"/>
        </xsd:sequence>
      </xsd:complexType>
    </xsd:element>
    <xsd:element name="ddeb1fd0a9ad4436a96525d34737dc44" ma:index="97" nillable="true" ma:taxonomy="true" ma:internalName="ddeb1fd0a9ad4436a96525d34737dc44" ma:taxonomyFieldName="Distribution" ma:displayName="Distribution" ma:readOnly="false" ma:fieldId="{ddeb1fd0-a9ad-4436-a965-25d34737dc44}" ma:sspId="d1117845-93f6-4da3-abaa-fcb4fa669c78" ma:termSetId="183434d7-7565-4975-a0ee-9989bbff734a" ma:anchorId="00000000-0000-0000-0000-000000000000" ma:open="false" ma:isKeyword="false">
      <xsd:complexType>
        <xsd:sequence>
          <xsd:element ref="pc:Terms" minOccurs="0" maxOccurs="1"/>
        </xsd:sequence>
      </xsd:complexType>
    </xsd:element>
    <xsd:element name="fe59e9859d6a491389c5b03567f5dda5" ma:index="98" nillable="true" ma:taxonomy="true" ma:internalName="fe59e9859d6a491389c5b03567f5dda5" ma:taxonomyFieldName="OrganisationalUnit" ma:displayName="Organisational Unit" ma:readOnly="false" ma:fieldId="{fe59e985-9d6a-4913-89c5-b03567f5dda5}" ma:sspId="d1117845-93f6-4da3-abaa-fcb4fa669c78" ma:termSetId="f92e898e-79bc-4e89-a1e8-567fddd146e8" ma:anchorId="00000000-0000-0000-0000-000000000000" ma:open="false" ma:isKeyword="false">
      <xsd:complexType>
        <xsd:sequence>
          <xsd:element ref="pc:Terms" minOccurs="0" maxOccurs="1"/>
        </xsd:sequence>
      </xsd:complexType>
    </xsd:element>
    <xsd:element name="TaxCatchAllLabel" ma:index="99" nillable="true" ma:displayName="Taxonomy Catch All Column1" ma:hidden="true" ma:list="{a7d0562c-aa31-441f-8ede-b9f8d47f8876}" ma:internalName="TaxCatchAllLabel" ma:readOnly="false" ma:showField="CatchAllDataLabel" ma:web="edf18dbe-f08c-4a27-9a1b-3256889afa95">
      <xsd:complexType>
        <xsd:complexContent>
          <xsd:extension base="dms:MultiChoiceLookup">
            <xsd:sequence>
              <xsd:element name="Value" type="dms:Lookup" maxOccurs="unbounded" minOccurs="0" nillable="true"/>
            </xsd:sequence>
          </xsd:extension>
        </xsd:complexContent>
      </xsd:complexType>
    </xsd:element>
    <xsd:element name="_dlc_DocId" ma:index="103" nillable="true" ma:displayName="Document ID Value" ma:description="The value of the document ID assigned to this item." ma:indexed="true" ma:internalName="_dlc_DocId" ma:readOnly="true">
      <xsd:simpleType>
        <xsd:restriction base="dms:Text"/>
      </xsd:simpleType>
    </xsd:element>
    <xsd:element name="_dlc_DocIdUrl" ma:index="10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5" nillable="true" ma:displayName="Persist ID" ma:description="Keep ID on add." ma:hidden="true" ma:internalName="_dlc_DocIdPersistId" ma:readOnly="true">
      <xsd:simpleType>
        <xsd:restriction base="dms:Boolean"/>
      </xsd:simpleType>
    </xsd:element>
    <xsd:element name="i7526201392745a2b0a0da3858a507d7" ma:index="106" nillable="true" ma:taxonomy="true" ma:internalName="i7526201392745a2b0a0da3858a507d7" ma:taxonomyFieldName="ccWorkArea" ma:displayName="ccWorkArea" ma:default="" ma:fieldId="{27526201-3927-45a2-b0a0-da3858a507d7}" ma:taxonomyMulti="true" ma:sspId="d1117845-93f6-4da3-abaa-fcb4fa669c78" ma:termSetId="5e02e5eb-2614-4b1d-8fe4-ed754315a133" ma:anchorId="00000000-0000-0000-0000-000000000000" ma:open="false" ma:isKeyword="false">
      <xsd:complexType>
        <xsd:sequence>
          <xsd:element ref="pc:Terms" minOccurs="0" maxOccurs="1"/>
        </xsd:sequence>
      </xsd:complexType>
    </xsd:element>
    <xsd:element name="ccReviewStatus" ma:index="108" nillable="true" ma:displayName="ccReviewStatus" ma:format="Dropdown" ma:hidden="true" ma:internalName="ccReviewStatus" ma:readOnly="false">
      <xsd:simpleType>
        <xsd:restriction base="dms:Choice">
          <xsd:enumeration value="Pending"/>
          <xsd:enumeration value="Extended"/>
          <xsd:enumeration value="Withdrawn"/>
          <xsd:enumeration value="Completed"/>
        </xsd:restriction>
      </xsd:simpleType>
    </xsd:element>
    <xsd:element name="ccWorkAreaLevel1" ma:index="109" nillable="true" ma:displayName="ccWorkAreaLevel1" ma:internalName="ccWorkAreaLevel1">
      <xsd:complexType>
        <xsd:complexContent>
          <xsd:extension base="dms:MultiChoiceFillIn">
            <xsd:sequence>
              <xsd:element name="Value" maxOccurs="unbounded" minOccurs="0" nillable="true">
                <xsd:simpleType>
                  <xsd:union memberTypes="dms:Text">
                    <xsd:simpleType>
                      <xsd:restriction base="dms:Choice">
                        <xsd:enumeration value="APHA"/>
                      </xsd:restriction>
                    </xsd:simpleType>
                  </xsd:union>
                </xsd:simpleType>
              </xsd:element>
            </xsd:sequence>
          </xsd:extension>
        </xsd:complexContent>
      </xsd:complexType>
    </xsd:element>
    <xsd:element name="ccWorkAreaLevel2" ma:index="110" nillable="true" ma:displayName="ccWorkAreaLevel2" ma:internalName="ccWorkAreaLevel2">
      <xsd:complexType>
        <xsd:complexContent>
          <xsd:extension base="dms:MultiChoiceFillIn">
            <xsd:sequence>
              <xsd:element name="Value" maxOccurs="unbounded" minOccurs="0" nillable="true">
                <xsd:simpleType>
                  <xsd:union memberTypes="dms:Text">
                    <xsd:simpleType>
                      <xsd:restriction base="dms:Choice">
                        <xsd:enumeration value="APHA"/>
                      </xsd:restriction>
                    </xsd:simpleType>
                  </xsd:union>
                </xsd:simpleType>
              </xsd:element>
            </xsd:sequence>
          </xsd:extension>
        </xsd:complexContent>
      </xsd:complexType>
    </xsd:element>
    <xsd:element name="ccWorkAreaLevel3" ma:index="111" nillable="true" ma:displayName="ccWorkAreaLevel3" ma:internalName="ccWorkAreaLevel3">
      <xsd:complexType>
        <xsd:complexContent>
          <xsd:extension base="dms:MultiChoiceFillIn">
            <xsd:sequence>
              <xsd:element name="Value" maxOccurs="unbounded" minOccurs="0" nillable="true">
                <xsd:simpleType>
                  <xsd:union memberTypes="dms:Text">
                    <xsd:simpleType>
                      <xsd:restriction base="dms:Choice">
                        <xsd:enumeration value="APHA"/>
                      </xsd:restriction>
                    </xsd:simpleType>
                  </xsd:union>
                </xsd:simpleType>
              </xsd:element>
            </xsd:sequence>
          </xsd:extension>
        </xsd:complexContent>
      </xsd:complexType>
    </xsd:element>
    <xsd:element name="ccWorkAreaLevel4" ma:index="112" nillable="true" ma:displayName="ccWorkAreaLevel4" ma:internalName="ccWorkAreaLevel4">
      <xsd:complexType>
        <xsd:complexContent>
          <xsd:extension base="dms:MultiChoiceFillIn">
            <xsd:sequence>
              <xsd:element name="Value" maxOccurs="unbounded" minOccurs="0" nillable="true">
                <xsd:simpleType>
                  <xsd:union memberTypes="dms:Text">
                    <xsd:simpleType>
                      <xsd:restriction base="dms:Choice">
                        <xsd:enumeration value="APHA"/>
                      </xsd:restriction>
                    </xsd:simpleType>
                  </xsd:union>
                </xsd:simpleType>
              </xsd:element>
            </xsd:sequence>
          </xsd:extension>
        </xsd:complexContent>
      </xsd:complexType>
    </xsd:element>
    <xsd:element name="ccWorkAreaLevel5" ma:index="113" nillable="true" ma:displayName="ccWorkAreaLevel5" ma:internalName="ccWorkAreaLevel5">
      <xsd:complexType>
        <xsd:complexContent>
          <xsd:extension base="dms:MultiChoiceFillIn">
            <xsd:sequence>
              <xsd:element name="Value" maxOccurs="unbounded" minOccurs="0" nillable="true">
                <xsd:simpleType>
                  <xsd:union memberTypes="dms:Text">
                    <xsd:simpleType>
                      <xsd:restriction base="dms:Choice">
                        <xsd:enumeration value="APHA"/>
                      </xsd:restriction>
                    </xsd:simpleType>
                  </xsd:union>
                </xsd:simpleType>
              </xsd:element>
            </xsd:sequence>
          </xsd:extension>
        </xsd:complexContent>
      </xsd:complexType>
    </xsd:element>
    <xsd:element name="ccSubmittedByEmail" ma:index="114" nillable="true" ma:displayName="ccSubmittedByEmail" ma:default="" ma:hidden="true" ma:internalName="ccSubmittedByEmail"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8f4e7b-0b5a-49ad-8ad5-f8b8af3d6c79" elementFormDefault="qualified">
    <xsd:import namespace="http://schemas.microsoft.com/office/2006/documentManagement/types"/>
    <xsd:import namespace="http://schemas.microsoft.com/office/infopath/2007/PartnerControls"/>
    <xsd:element name="ccScheduledReviewInterval" ma:index="79" nillable="true" ma:displayName="ccScheduledReviewInterval" ma:format="Dropdown" ma:hidden="true" ma:internalName="ccScheduledReviewInterval" ma:readOnly="false">
      <xsd:simpleType>
        <xsd:restriction base="dms:Choice">
          <xsd:enumeration value="3 months"/>
          <xsd:enumeration value="6 months"/>
          <xsd:enumeration value="12 months"/>
          <xsd:enumeration value="18 months"/>
          <xsd:enumeration value="2 years"/>
          <xsd:enumeration value="3 years"/>
        </xsd:restriction>
      </xsd:simpleType>
    </xsd:element>
    <xsd:element name="MediaServiceMetadata" ma:index="100" nillable="true" ma:displayName="MediaServiceMetadata" ma:hidden="true" ma:internalName="MediaServiceMetadata" ma:readOnly="true">
      <xsd:simpleType>
        <xsd:restriction base="dms:Note"/>
      </xsd:simpleType>
    </xsd:element>
    <xsd:element name="MediaServiceFastMetadata" ma:index="101" nillable="true" ma:displayName="MediaServiceFastMetadata" ma:hidden="true" ma:internalName="MediaServiceFastMetadata" ma:readOnly="true">
      <xsd:simpleType>
        <xsd:restriction base="dms:Note"/>
      </xsd:simpleType>
    </xsd:element>
    <xsd:element name="MediaServiceSearchProperties" ma:index="102" nillable="true" ma:displayName="MediaServiceSearchProperties" ma:hidden="true" ma:internalName="MediaServiceSearchProperties" ma:readOnly="true">
      <xsd:simpleType>
        <xsd:restriction base="dms:Note"/>
      </xsd:simpleType>
    </xsd:element>
    <xsd:element name="MediaServiceDateTaken" ma:index="115" nillable="true" ma:displayName="MediaServiceDateTaken" ma:hidden="true" ma:indexed="true" ma:internalName="MediaServiceDateTaken" ma:readOnly="true">
      <xsd:simpleType>
        <xsd:restriction base="dms:Text"/>
      </xsd:simpleType>
    </xsd:element>
    <xsd:element name="MediaServiceGenerationTime" ma:index="116" nillable="true" ma:displayName="MediaServiceGenerationTime" ma:hidden="true" ma:internalName="MediaServiceGenerationTime" ma:readOnly="true">
      <xsd:simpleType>
        <xsd:restriction base="dms:Text"/>
      </xsd:simpleType>
    </xsd:element>
    <xsd:element name="MediaServiceEventHashCode" ma:index="117" nillable="true" ma:displayName="MediaServiceEventHashCode" ma:hidden="true" ma:internalName="MediaServiceEventHashCode" ma:readOnly="true">
      <xsd:simpleType>
        <xsd:restriction base="dms:Text"/>
      </xsd:simpleType>
    </xsd:element>
    <xsd:element name="MediaLengthInSeconds" ma:index="1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A2EBD8-1FB4-4D40-8F32-39C47FFC7957}">
  <ds:schemaRefs>
    <ds:schemaRef ds:uri="http://schemas.microsoft.com/office/2006/metadata/properties"/>
    <ds:schemaRef ds:uri="http://schemas.microsoft.com/office/infopath/2007/PartnerControls"/>
    <ds:schemaRef ds:uri="edf18dbe-f08c-4a27-9a1b-3256889afa95"/>
    <ds:schemaRef ds:uri="828f4e7b-0b5a-49ad-8ad5-f8b8af3d6c79"/>
  </ds:schemaRefs>
</ds:datastoreItem>
</file>

<file path=customXml/itemProps2.xml><?xml version="1.0" encoding="utf-8"?>
<ds:datastoreItem xmlns:ds="http://schemas.openxmlformats.org/officeDocument/2006/customXml" ds:itemID="{407787D3-2840-4579-B1AB-FB136DF40B15}">
  <ds:schemaRefs>
    <ds:schemaRef ds:uri="http://schemas.openxmlformats.org/officeDocument/2006/bibliography"/>
  </ds:schemaRefs>
</ds:datastoreItem>
</file>

<file path=customXml/itemProps3.xml><?xml version="1.0" encoding="utf-8"?>
<ds:datastoreItem xmlns:ds="http://schemas.openxmlformats.org/officeDocument/2006/customXml" ds:itemID="{4C47DBCA-5D21-46AF-8328-33C31CD7A999}">
  <ds:schemaRefs>
    <ds:schemaRef ds:uri="http://schemas.microsoft.com/sharepoint/v3/contenttype/forms"/>
  </ds:schemaRefs>
</ds:datastoreItem>
</file>

<file path=customXml/itemProps4.xml><?xml version="1.0" encoding="utf-8"?>
<ds:datastoreItem xmlns:ds="http://schemas.openxmlformats.org/officeDocument/2006/customXml" ds:itemID="{F8EB1733-6D8B-463D-B9F1-4B28014E11FA}">
  <ds:schemaRefs>
    <ds:schemaRef ds:uri="http://schemas.microsoft.com/office/2006/metadata/longProperties"/>
  </ds:schemaRefs>
</ds:datastoreItem>
</file>

<file path=customXml/itemProps5.xml><?xml version="1.0" encoding="utf-8"?>
<ds:datastoreItem xmlns:ds="http://schemas.openxmlformats.org/officeDocument/2006/customXml" ds:itemID="{929D71E5-6A7B-4E0C-9547-D4B20090E186}">
  <ds:schemaRefs>
    <ds:schemaRef ds:uri="http://schemas.microsoft.com/sharepoint/events"/>
  </ds:schemaRefs>
</ds:datastoreItem>
</file>

<file path=customXml/itemProps6.xml><?xml version="1.0" encoding="utf-8"?>
<ds:datastoreItem xmlns:ds="http://schemas.openxmlformats.org/officeDocument/2006/customXml" ds:itemID="{19D14400-0146-4A8A-9A2A-584577417BDD}">
  <ds:schemaRefs>
    <ds:schemaRef ds:uri="Microsoft.SharePoint.Taxonomy.ContentTypeSync"/>
  </ds:schemaRefs>
</ds:datastoreItem>
</file>

<file path=customXml/itemProps7.xml><?xml version="1.0" encoding="utf-8"?>
<ds:datastoreItem xmlns:ds="http://schemas.openxmlformats.org/officeDocument/2006/customXml" ds:itemID="{F2AF3672-38B9-46FE-8E43-40AF797FBA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f18dbe-f08c-4a27-9a1b-3256889afa95"/>
    <ds:schemaRef ds:uri="828f4e7b-0b5a-49ad-8ad5-f8b8af3d6c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Pages>
  <Words>3899</Words>
  <Characters>18794</Characters>
  <Application>Microsoft Office Word</Application>
  <DocSecurity>0</DocSecurity>
  <Lines>1566</Lines>
  <Paragraphs>907</Paragraphs>
  <ScaleCrop>false</ScaleCrop>
  <Company/>
  <LinksUpToDate>false</LinksUpToDate>
  <CharactersWithSpaces>21786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EXD37 Sample submission: Surveillance form</dc:title>
  <dc:subject/>
  <dc:creator/>
  <cp:keywords/>
  <cp:lastModifiedBy/>
  <cp:revision>1</cp:revision>
  <dcterms:created xsi:type="dcterms:W3CDTF">2026-06-18T10:11:00Z</dcterms:created>
  <dcterms:modified xsi:type="dcterms:W3CDTF">2026-06-18T10:12:00Z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e2bfa7b6474897ab4a53f76ea236c7">
    <vt:lpwstr>Official|81bd8666-edf4-4507-8c3b-3512b45168e3</vt:lpwstr>
  </property>
  <property fmtid="{D5CDD505-2E9C-101B-9397-08002B2CF9AE}" pid="3" name="k85d23755b3a46b5a51451cf336b2e9b">
    <vt:lpwstr>Document|de7f3761-4eca-4f1e-95c0-ec41c41d6462</vt:lpwstr>
  </property>
  <property fmtid="{D5CDD505-2E9C-101B-9397-08002B2CF9AE}" pid="4" name="HOCopyrightLevel">
    <vt:lpwstr>2;#Crown|9c078396-e163-48e6-a28b-c2cfca05e1a4</vt:lpwstr>
  </property>
  <property fmtid="{D5CDD505-2E9C-101B-9397-08002B2CF9AE}" pid="5" name="HOGovernmentSecurityClassification">
    <vt:lpwstr>1;#Official|81bd8666-edf4-4507-8c3b-3512b45168e3</vt:lpwstr>
  </property>
  <property fmtid="{D5CDD505-2E9C-101B-9397-08002B2CF9AE}" pid="6" name="ComplianceAssetId">
    <vt:lpwstr/>
  </property>
  <property fmtid="{D5CDD505-2E9C-101B-9397-08002B2CF9AE}" pid="7" name="OrganisationalUnit">
    <vt:lpwstr>11;#APHA|8cfe9d61-c27f-47b7-a138-543088555a27</vt:lpwstr>
  </property>
  <property fmtid="{D5CDD505-2E9C-101B-9397-08002B2CF9AE}" pid="8" name="_ip_UnifiedCompliancePolicyProperties">
    <vt:lpwstr/>
  </property>
  <property fmtid="{D5CDD505-2E9C-101B-9397-08002B2CF9AE}" pid="9" name="Assignedto">
    <vt:lpwstr>Dom</vt:lpwstr>
  </property>
  <property fmtid="{D5CDD505-2E9C-101B-9397-08002B2CF9AE}" pid="10" name="xd_Signature">
    <vt:bool>false</vt:bool>
  </property>
  <property fmtid="{D5CDD505-2E9C-101B-9397-08002B2CF9AE}" pid="11" name="Status">
    <vt:lpwstr>Complete</vt:lpwstr>
  </property>
  <property fmtid="{D5CDD505-2E9C-101B-9397-08002B2CF9AE}" pid="12" name="HOSiteType">
    <vt:lpwstr>5;#Team|ff0485df-0575-416f-802f-e999165821b7</vt:lpwstr>
  </property>
  <property fmtid="{D5CDD505-2E9C-101B-9397-08002B2CF9AE}" pid="13" name="ddeb1fd0a9ad4436a96525d34737dc44">
    <vt:lpwstr>Internal APHA|c4c48635-cc8c-496b-abb6-4a15e2e963ca</vt:lpwstr>
  </property>
  <property fmtid="{D5CDD505-2E9C-101B-9397-08002B2CF9AE}" pid="14" name="_dlc_DocIdItemGuid">
    <vt:lpwstr>782cc151-6054-46a8-b88f-9ec15665e745</vt:lpwstr>
  </property>
  <property fmtid="{D5CDD505-2E9C-101B-9397-08002B2CF9AE}" pid="15" name="_NewReviewCycle">
    <vt:lpwstr/>
  </property>
  <property fmtid="{D5CDD505-2E9C-101B-9397-08002B2CF9AE}" pid="16" name="TriggerFlowInfo">
    <vt:lpwstr/>
  </property>
  <property fmtid="{D5CDD505-2E9C-101B-9397-08002B2CF9AE}" pid="17" name="InformationType">
    <vt:lpwstr>3;#Document|de7f3761-4eca-4f1e-95c0-ec41c41d6462</vt:lpwstr>
  </property>
  <property fmtid="{D5CDD505-2E9C-101B-9397-08002B2CF9AE}" pid="18" name="Order">
    <vt:r8>8921800</vt:r8>
  </property>
  <property fmtid="{D5CDD505-2E9C-101B-9397-08002B2CF9AE}" pid="19" name="fe59e9859d6a491389c5b03567f5dda5">
    <vt:lpwstr>APHA|8cfe9d61-c27f-47b7-a138-543088555a27</vt:lpwstr>
  </property>
  <property fmtid="{D5CDD505-2E9C-101B-9397-08002B2CF9AE}" pid="20" name="Distribution">
    <vt:lpwstr>9;#Internal APHA|c4c48635-cc8c-496b-abb6-4a15e2e963ca</vt:lpwstr>
  </property>
  <property fmtid="{D5CDD505-2E9C-101B-9397-08002B2CF9AE}" pid="21" name="cf401361b24e474cb011be6eb76c0e76">
    <vt:lpwstr>Crown|9c078396-e163-48e6-a28b-c2cfca05e1a4</vt:lpwstr>
  </property>
  <property fmtid="{D5CDD505-2E9C-101B-9397-08002B2CF9AE}" pid="22" name="MediaServiceImageTags">
    <vt:lpwstr/>
  </property>
  <property fmtid="{D5CDD505-2E9C-101B-9397-08002B2CF9AE}" pid="23" name="xd_ProgID">
    <vt:lpwstr/>
  </property>
  <property fmtid="{D5CDD505-2E9C-101B-9397-08002B2CF9AE}" pid="24" name="ContentTypeId">
    <vt:lpwstr>0x010100C5B9D2781EE2DB49BD3BD6A1569EDDF801006E7A10DFF40204499182FBB0578EDB71</vt:lpwstr>
  </property>
  <property fmtid="{D5CDD505-2E9C-101B-9397-08002B2CF9AE}" pid="25" name="TemplateUrl">
    <vt:lpwstr/>
  </property>
  <property fmtid="{D5CDD505-2E9C-101B-9397-08002B2CF9AE}" pid="26" name="_ExtendedDescription">
    <vt:lpwstr/>
  </property>
  <property fmtid="{D5CDD505-2E9C-101B-9397-08002B2CF9AE}" pid="27" name="ccWorkArea">
    <vt:lpwstr>191;#EXD|d3a6a4af-5263-4806-86ba-812e7bc31f9e</vt:lpwstr>
  </property>
  <property fmtid="{D5CDD505-2E9C-101B-9397-08002B2CF9AE}" pid="28" name="n7493b4506bf40e28c373b1e51a33445">
    <vt:lpwstr>Team|ff0485df-0575-416f-802f-e999165821b7</vt:lpwstr>
  </property>
</Properties>
</file>